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77" r:id="rId18"/>
    <p:sldId id="2578" r:id="rId19"/>
    <p:sldId id="2579" r:id="rId20"/>
    <p:sldId id="2580" r:id="rId2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Основы HTML: Структура и базовые элементы языка разметки" id="{066D2B99-3D97-4A78-8304-A85D52E21049}">
          <p14:sldIdLst>
            <p14:sldId id="2561"/>
            <p14:sldId id="2562"/>
          </p14:sldIdLst>
        </p14:section>
        <p14:section name="Введение в HTML" id="{D87F6C7E-CE72-4F83-9D5E-65AC7C970915}">
          <p14:sldIdLst>
            <p14:sldId id="2563"/>
            <p14:sldId id="2564"/>
            <p14:sldId id="2565"/>
          </p14:sldIdLst>
        </p14:section>
        <p14:section name="Структура HTML-документа" id="{D956891E-7D0A-44F6-9C94-846380C0A6FA}">
          <p14:sldIdLst>
            <p14:sldId id="2566"/>
            <p14:sldId id="2567"/>
            <p14:sldId id="2568"/>
            <p14:sldId id="2569"/>
          </p14:sldIdLst>
        </p14:section>
        <p14:section name="Базовые HTML-теги" id="{1EF3E4E6-3F77-4418-8D93-BFF176E9CBCD}">
          <p14:sldIdLst>
            <p14:sldId id="2570"/>
            <p14:sldId id="2571"/>
            <p14:sldId id="2572"/>
            <p14:sldId id="2573"/>
          </p14:sldIdLst>
        </p14:section>
        <p14:section name="Атрибуты в HTML" id="{480DD4EA-8AA7-43FD-A868-A60A8192A110}">
          <p14:sldIdLst>
            <p14:sldId id="2574"/>
            <p14:sldId id="2575"/>
            <p14:sldId id="2576"/>
          </p14:sldIdLst>
        </p14:section>
        <p14:section name="Советы по написанию чистого HTML-кода" id="{36D6BE4B-0955-43AF-995D-2DA2D08B7A5E}">
          <p14:sldIdLst>
            <p14:sldId id="2577"/>
            <p14:sldId id="2578"/>
            <p14:sldId id="2579"/>
          </p14:sldIdLst>
        </p14:section>
        <p14:section name="Заключение: Основы HTML — ключ к успешному веб-разработке" id="{387B27EE-ED32-434C-8E8B-E99B6891ADC5}">
          <p14:sldIdLst>
            <p14:sldId id="258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000" autoAdjust="0"/>
    <p:restoredTop sz="94660"/>
  </p:normalViewPr>
  <p:slideViewPr>
    <p:cSldViewPr snapToGrid="0">
      <p:cViewPr varScale="1">
        <p:scale>
          <a:sx n="56" d="100"/>
          <a:sy n="56" d="100"/>
        </p:scale>
        <p:origin x="1296" y="276"/>
      </p:cViewPr>
      <p:guideLst/>
    </p:cSldViewPr>
  </p:slideViewPr>
  <p:notesTextViewPr>
    <p:cViewPr>
      <p:scale>
        <a:sx n="1" d="1"/>
        <a:sy n="1" d="1"/>
      </p:scale>
      <p:origin x="0" y="0"/>
    </p:cViewPr>
  </p:notesTextViewPr>
  <p:sorterViewPr>
    <p:cViewPr>
      <p:scale>
        <a:sx n="100" d="100"/>
        <a:sy n="100" d="100"/>
      </p:scale>
      <p:origin x="0" y="-724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002655-B9D0-41B3-9203-146D7F93E4BE}" type="datetimeFigureOut">
              <a:rPr lang="ru-RU" smtClean="0"/>
              <a:t>14.02.2026</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6C1010-982D-40B8-B4C0-37D52A7A114C}" type="slidenum">
              <a:rPr lang="ru-RU" smtClean="0"/>
              <a:t>‹#›</a:t>
            </a:fld>
            <a:endParaRPr lang="ru-RU"/>
          </a:p>
        </p:txBody>
      </p:sp>
    </p:spTree>
    <p:extLst>
      <p:ext uri="{BB962C8B-B14F-4D97-AF65-F5344CB8AC3E}">
        <p14:creationId xmlns:p14="http://schemas.microsoft.com/office/powerpoint/2010/main" val="831591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a:t>Источник изображения: создано ИИ</a:t>
            </a:r>
          </a:p>
        </p:txBody>
      </p:sp>
      <p:sp>
        <p:nvSpPr>
          <p:cNvPr id="4" name="Номер слайда 3"/>
          <p:cNvSpPr>
            <a:spLocks noGrp="1"/>
          </p:cNvSpPr>
          <p:nvPr>
            <p:ph type="sldNum" sz="quarter" idx="5"/>
          </p:nvPr>
        </p:nvSpPr>
        <p:spPr/>
        <p:txBody>
          <a:bodyPr/>
          <a:lstStyle/>
          <a:p>
            <a:fld id="{540F0D6E-97EE-4ED5-8284-6B7BCB6A3109}" type="slidenum">
              <a:rPr lang="ru-RU" smtClean="0"/>
              <a:t>1</a:t>
            </a:fld>
            <a:endParaRPr lang="ru-RU"/>
          </a:p>
        </p:txBody>
      </p:sp>
    </p:spTree>
    <p:extLst>
      <p:ext uri="{BB962C8B-B14F-4D97-AF65-F5344CB8AC3E}">
        <p14:creationId xmlns:p14="http://schemas.microsoft.com/office/powerpoint/2010/main" val="12248712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a:t>Теги для текста: заголовки, абзацы, списки, Теги для ссылок и изображений, Теги для создания таблиц</a:t>
            </a:r>
          </a:p>
        </p:txBody>
      </p:sp>
      <p:sp>
        <p:nvSpPr>
          <p:cNvPr id="4" name="Номер слайда 3"/>
          <p:cNvSpPr>
            <a:spLocks noGrp="1"/>
          </p:cNvSpPr>
          <p:nvPr>
            <p:ph type="sldNum" sz="quarter" idx="5"/>
          </p:nvPr>
        </p:nvSpPr>
        <p:spPr/>
        <p:txBody>
          <a:bodyPr/>
          <a:lstStyle/>
          <a:p>
            <a:fld id="{540F0D6E-97EE-4ED5-8284-6B7BCB6A3109}" type="slidenum">
              <a:rPr lang="ru-RU" smtClean="0"/>
              <a:t>10</a:t>
            </a:fld>
            <a:endParaRPr lang="ru-RU"/>
          </a:p>
        </p:txBody>
      </p:sp>
    </p:spTree>
    <p:extLst>
      <p:ext uri="{BB962C8B-B14F-4D97-AF65-F5344CB8AC3E}">
        <p14:creationId xmlns:p14="http://schemas.microsoft.com/office/powerpoint/2010/main" val="4025511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a:t>HTML содержит набор семантических тегов для форматирования текста: заголовки (&lt;h1&gt;-&lt;h6&gt;) структурируют контент по уровням важности, абзацы (&lt;p&gt;) разделяют текст, а списки (ненумерованные &lt;ul&gt;, нумерованные &lt;ol&gt;, и определенные &lt;dl&gt;) организуют информацию. Корректное использование этих тегов улучшает читаемость и SEO. 
 Источник изображения: создано ИИ</a:t>
            </a:r>
          </a:p>
        </p:txBody>
      </p:sp>
      <p:sp>
        <p:nvSpPr>
          <p:cNvPr id="4" name="Номер слайда 3"/>
          <p:cNvSpPr>
            <a:spLocks noGrp="1"/>
          </p:cNvSpPr>
          <p:nvPr>
            <p:ph type="sldNum" sz="quarter" idx="5"/>
          </p:nvPr>
        </p:nvSpPr>
        <p:spPr/>
        <p:txBody>
          <a:bodyPr/>
          <a:lstStyle/>
          <a:p>
            <a:fld id="{540F0D6E-97EE-4ED5-8284-6B7BCB6A3109}" type="slidenum">
              <a:rPr lang="ru-RU" smtClean="0"/>
              <a:t>11</a:t>
            </a:fld>
            <a:endParaRPr lang="ru-RU"/>
          </a:p>
        </p:txBody>
      </p:sp>
    </p:spTree>
    <p:extLst>
      <p:ext uri="{BB962C8B-B14F-4D97-AF65-F5344CB8AC3E}">
        <p14:creationId xmlns:p14="http://schemas.microsoft.com/office/powerpoint/2010/main" val="42476605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a:t>Тег &lt;a&gt; используется для создания гиперссылок, позволяя переходить на другие страницы или ресурсы. Тег &lt;img&gt; вставляет изображения, поддерживая атрибуты для описания и настройки отображения. Оба тега являются ключевыми для интерактивности и визуального оформления сайта. 
 Источник изображения: создано ИИ</a:t>
            </a:r>
          </a:p>
        </p:txBody>
      </p:sp>
      <p:sp>
        <p:nvSpPr>
          <p:cNvPr id="4" name="Номер слайда 3"/>
          <p:cNvSpPr>
            <a:spLocks noGrp="1"/>
          </p:cNvSpPr>
          <p:nvPr>
            <p:ph type="sldNum" sz="quarter" idx="5"/>
          </p:nvPr>
        </p:nvSpPr>
        <p:spPr/>
        <p:txBody>
          <a:bodyPr/>
          <a:lstStyle/>
          <a:p>
            <a:fld id="{540F0D6E-97EE-4ED5-8284-6B7BCB6A3109}" type="slidenum">
              <a:rPr lang="ru-RU" smtClean="0"/>
              <a:t>12</a:t>
            </a:fld>
            <a:endParaRPr lang="ru-RU"/>
          </a:p>
        </p:txBody>
      </p:sp>
    </p:spTree>
    <p:extLst>
      <p:ext uri="{BB962C8B-B14F-4D97-AF65-F5344CB8AC3E}">
        <p14:creationId xmlns:p14="http://schemas.microsoft.com/office/powerpoint/2010/main" val="514671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a:t>HTML-таблицы включают теги &lt;table&gt;, &lt;tr&gt; (строки), &lt;th&gt; (заголовки столбцов) и &lt;td&gt; (ячейки). Таблицы используются для структурированного отображения данных и необходимы для упорядочивания информации в табличном формате, особенно в бизнес-презентациях и отчетах. 
 Источник изображения: создано ИИ</a:t>
            </a:r>
          </a:p>
        </p:txBody>
      </p:sp>
      <p:sp>
        <p:nvSpPr>
          <p:cNvPr id="4" name="Номер слайда 3"/>
          <p:cNvSpPr>
            <a:spLocks noGrp="1"/>
          </p:cNvSpPr>
          <p:nvPr>
            <p:ph type="sldNum" sz="quarter" idx="5"/>
          </p:nvPr>
        </p:nvSpPr>
        <p:spPr/>
        <p:txBody>
          <a:bodyPr/>
          <a:lstStyle/>
          <a:p>
            <a:fld id="{540F0D6E-97EE-4ED5-8284-6B7BCB6A3109}" type="slidenum">
              <a:rPr lang="ru-RU" smtClean="0"/>
              <a:t>13</a:t>
            </a:fld>
            <a:endParaRPr lang="ru-RU"/>
          </a:p>
        </p:txBody>
      </p:sp>
    </p:spTree>
    <p:extLst>
      <p:ext uri="{BB962C8B-B14F-4D97-AF65-F5344CB8AC3E}">
        <p14:creationId xmlns:p14="http://schemas.microsoft.com/office/powerpoint/2010/main" val="28201863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a:t>Стандартные атрибуты тегов, Атрибуты для ссылок и изображений 
 Источник изображения: создано ИИ</a:t>
            </a:r>
          </a:p>
        </p:txBody>
      </p:sp>
      <p:sp>
        <p:nvSpPr>
          <p:cNvPr id="4" name="Номер слайда 3"/>
          <p:cNvSpPr>
            <a:spLocks noGrp="1"/>
          </p:cNvSpPr>
          <p:nvPr>
            <p:ph type="sldNum" sz="quarter" idx="5"/>
          </p:nvPr>
        </p:nvSpPr>
        <p:spPr/>
        <p:txBody>
          <a:bodyPr/>
          <a:lstStyle/>
          <a:p>
            <a:fld id="{540F0D6E-97EE-4ED5-8284-6B7BCB6A3109}" type="slidenum">
              <a:rPr lang="ru-RU" smtClean="0"/>
              <a:t>14</a:t>
            </a:fld>
            <a:endParaRPr lang="ru-RU"/>
          </a:p>
        </p:txBody>
      </p:sp>
    </p:spTree>
    <p:extLst>
      <p:ext uri="{BB962C8B-B14F-4D97-AF65-F5344CB8AC3E}">
        <p14:creationId xmlns:p14="http://schemas.microsoft.com/office/powerpoint/2010/main" val="934915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a:t>Стандартные атрибуты, такие как id, class, style и title, позволяют задавать уникальные идентификаторы, классы для CSS, встроенные стили и подсказки. Они повышают гибкость и управляемость элементов HTML, обеспечивают кастомизацию и улучшение взаимодействия пользователя с сайтом.</a:t>
            </a:r>
          </a:p>
        </p:txBody>
      </p:sp>
      <p:sp>
        <p:nvSpPr>
          <p:cNvPr id="4" name="Номер слайда 3"/>
          <p:cNvSpPr>
            <a:spLocks noGrp="1"/>
          </p:cNvSpPr>
          <p:nvPr>
            <p:ph type="sldNum" sz="quarter" idx="5"/>
          </p:nvPr>
        </p:nvSpPr>
        <p:spPr/>
        <p:txBody>
          <a:bodyPr/>
          <a:lstStyle/>
          <a:p>
            <a:fld id="{540F0D6E-97EE-4ED5-8284-6B7BCB6A3109}" type="slidenum">
              <a:rPr lang="ru-RU" smtClean="0"/>
              <a:t>15</a:t>
            </a:fld>
            <a:endParaRPr lang="ru-RU"/>
          </a:p>
        </p:txBody>
      </p:sp>
    </p:spTree>
    <p:extLst>
      <p:ext uri="{BB962C8B-B14F-4D97-AF65-F5344CB8AC3E}">
        <p14:creationId xmlns:p14="http://schemas.microsoft.com/office/powerpoint/2010/main" val="16319416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a:t>Для ссылок атрибуты href, target и rel определяют адрес назначения, поведение открытия ссылки и отношение к целевому ресурсу. Для изображений важны src, alt, width и height, обеспечивающие путь к файлу, альтернативный текст для доступности и контроль размеров, что критично для SEO и корректного рендеринга. 
 Источник изображения: создано ИИ</a:t>
            </a:r>
          </a:p>
        </p:txBody>
      </p:sp>
      <p:sp>
        <p:nvSpPr>
          <p:cNvPr id="4" name="Номер слайда 3"/>
          <p:cNvSpPr>
            <a:spLocks noGrp="1"/>
          </p:cNvSpPr>
          <p:nvPr>
            <p:ph type="sldNum" sz="quarter" idx="5"/>
          </p:nvPr>
        </p:nvSpPr>
        <p:spPr/>
        <p:txBody>
          <a:bodyPr/>
          <a:lstStyle/>
          <a:p>
            <a:fld id="{540F0D6E-97EE-4ED5-8284-6B7BCB6A3109}" type="slidenum">
              <a:rPr lang="ru-RU" smtClean="0"/>
              <a:t>16</a:t>
            </a:fld>
            <a:endParaRPr lang="ru-RU"/>
          </a:p>
        </p:txBody>
      </p:sp>
    </p:spTree>
    <p:extLst>
      <p:ext uri="{BB962C8B-B14F-4D97-AF65-F5344CB8AC3E}">
        <p14:creationId xmlns:p14="http://schemas.microsoft.com/office/powerpoint/2010/main" val="33752523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a:t>Форматирование и читаемость кода, Обеспечение валидности HTML-документа 
 Источник изображения: создано ИИ</a:t>
            </a:r>
          </a:p>
        </p:txBody>
      </p:sp>
      <p:sp>
        <p:nvSpPr>
          <p:cNvPr id="4" name="Номер слайда 3"/>
          <p:cNvSpPr>
            <a:spLocks noGrp="1"/>
          </p:cNvSpPr>
          <p:nvPr>
            <p:ph type="sldNum" sz="quarter" idx="5"/>
          </p:nvPr>
        </p:nvSpPr>
        <p:spPr/>
        <p:txBody>
          <a:bodyPr/>
          <a:lstStyle/>
          <a:p>
            <a:fld id="{540F0D6E-97EE-4ED5-8284-6B7BCB6A3109}" type="slidenum">
              <a:rPr lang="ru-RU" smtClean="0"/>
              <a:t>17</a:t>
            </a:fld>
            <a:endParaRPr lang="ru-RU"/>
          </a:p>
        </p:txBody>
      </p:sp>
    </p:spTree>
    <p:extLst>
      <p:ext uri="{BB962C8B-B14F-4D97-AF65-F5344CB8AC3E}">
        <p14:creationId xmlns:p14="http://schemas.microsoft.com/office/powerpoint/2010/main" val="10529726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a:t>Чистый HTML-код предполагает правильное отступление, логичную структуру и комментарии. Это облегчает понимание кода для других разработчиков, снижает количество ошибок и ускоряет поддержку проекта. Использование единых правил отступа и согласованных имен классов улучшает сотрудничество в командах.</a:t>
            </a:r>
          </a:p>
        </p:txBody>
      </p:sp>
      <p:sp>
        <p:nvSpPr>
          <p:cNvPr id="4" name="Номер слайда 3"/>
          <p:cNvSpPr>
            <a:spLocks noGrp="1"/>
          </p:cNvSpPr>
          <p:nvPr>
            <p:ph type="sldNum" sz="quarter" idx="5"/>
          </p:nvPr>
        </p:nvSpPr>
        <p:spPr/>
        <p:txBody>
          <a:bodyPr/>
          <a:lstStyle/>
          <a:p>
            <a:fld id="{540F0D6E-97EE-4ED5-8284-6B7BCB6A3109}" type="slidenum">
              <a:rPr lang="ru-RU" smtClean="0"/>
              <a:t>18</a:t>
            </a:fld>
            <a:endParaRPr lang="ru-RU"/>
          </a:p>
        </p:txBody>
      </p:sp>
    </p:spTree>
    <p:extLst>
      <p:ext uri="{BB962C8B-B14F-4D97-AF65-F5344CB8AC3E}">
        <p14:creationId xmlns:p14="http://schemas.microsoft.com/office/powerpoint/2010/main" val="4071659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a:t>Валидный HTML соответствует официальным стандартам W3C и гарантирует корректную работу сайтов во всех браузерах. Для проверки используются онлайн-валидаторы, обнаруживающие ошибки синтаксиса и структуры. Поддержание валидности улучшает SEO и пользовательский опыт.</a:t>
            </a:r>
          </a:p>
        </p:txBody>
      </p:sp>
      <p:sp>
        <p:nvSpPr>
          <p:cNvPr id="4" name="Номер слайда 3"/>
          <p:cNvSpPr>
            <a:spLocks noGrp="1"/>
          </p:cNvSpPr>
          <p:nvPr>
            <p:ph type="sldNum" sz="quarter" idx="5"/>
          </p:nvPr>
        </p:nvSpPr>
        <p:spPr/>
        <p:txBody>
          <a:bodyPr/>
          <a:lstStyle/>
          <a:p>
            <a:fld id="{540F0D6E-97EE-4ED5-8284-6B7BCB6A3109}" type="slidenum">
              <a:rPr lang="ru-RU" smtClean="0"/>
              <a:t>19</a:t>
            </a:fld>
            <a:endParaRPr lang="ru-RU"/>
          </a:p>
        </p:txBody>
      </p:sp>
    </p:spTree>
    <p:extLst>
      <p:ext uri="{BB962C8B-B14F-4D97-AF65-F5344CB8AC3E}">
        <p14:creationId xmlns:p14="http://schemas.microsoft.com/office/powerpoint/2010/main" val="655991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a:t>Введение в HTML
 Структура HTML-документа
 Базовые HTML-теги
 Атрибуты в HTML
 Советы по написанию чистого HTML-кода 
 Источник изображения: создано ИИ</a:t>
            </a:r>
          </a:p>
        </p:txBody>
      </p:sp>
      <p:sp>
        <p:nvSpPr>
          <p:cNvPr id="4" name="Номер слайда 3"/>
          <p:cNvSpPr>
            <a:spLocks noGrp="1"/>
          </p:cNvSpPr>
          <p:nvPr>
            <p:ph type="sldNum" sz="quarter" idx="5"/>
          </p:nvPr>
        </p:nvSpPr>
        <p:spPr/>
        <p:txBody>
          <a:bodyPr/>
          <a:lstStyle/>
          <a:p>
            <a:fld id="{540F0D6E-97EE-4ED5-8284-6B7BCB6A3109}" type="slidenum">
              <a:rPr lang="ru-RU" smtClean="0"/>
              <a:t>2</a:t>
            </a:fld>
            <a:endParaRPr lang="ru-RU"/>
          </a:p>
        </p:txBody>
      </p:sp>
    </p:spTree>
    <p:extLst>
      <p:ext uri="{BB962C8B-B14F-4D97-AF65-F5344CB8AC3E}">
        <p14:creationId xmlns:p14="http://schemas.microsoft.com/office/powerpoint/2010/main" val="4064463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a:t>В этой презентации мы рассмотрели основные понятия HTML, структуру документа, базовые теги и атрибуты, а также важные советы по написанию чистого и валидного кода. Понимание этих основ поможет вам создавать качественные и правильно структурированные веб-страницы, заложив фундамент для дальнейшего изучения веб-разработки.</a:t>
            </a:r>
          </a:p>
        </p:txBody>
      </p:sp>
      <p:sp>
        <p:nvSpPr>
          <p:cNvPr id="4" name="Номер слайда 3"/>
          <p:cNvSpPr>
            <a:spLocks noGrp="1"/>
          </p:cNvSpPr>
          <p:nvPr>
            <p:ph type="sldNum" sz="quarter" idx="5"/>
          </p:nvPr>
        </p:nvSpPr>
        <p:spPr/>
        <p:txBody>
          <a:bodyPr/>
          <a:lstStyle/>
          <a:p>
            <a:fld id="{540F0D6E-97EE-4ED5-8284-6B7BCB6A3109}" type="slidenum">
              <a:rPr lang="ru-RU" smtClean="0"/>
              <a:t>20</a:t>
            </a:fld>
            <a:endParaRPr lang="ru-RU"/>
          </a:p>
        </p:txBody>
      </p:sp>
    </p:spTree>
    <p:extLst>
      <p:ext uri="{BB962C8B-B14F-4D97-AF65-F5344CB8AC3E}">
        <p14:creationId xmlns:p14="http://schemas.microsoft.com/office/powerpoint/2010/main" val="1483550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a:t>Определение и назначение HTML, История появления языка HTML 
 Источник изображения: создано ИИ</a:t>
            </a:r>
          </a:p>
        </p:txBody>
      </p:sp>
      <p:sp>
        <p:nvSpPr>
          <p:cNvPr id="4" name="Номер слайда 3"/>
          <p:cNvSpPr>
            <a:spLocks noGrp="1"/>
          </p:cNvSpPr>
          <p:nvPr>
            <p:ph type="sldNum" sz="quarter" idx="5"/>
          </p:nvPr>
        </p:nvSpPr>
        <p:spPr/>
        <p:txBody>
          <a:bodyPr/>
          <a:lstStyle/>
          <a:p>
            <a:fld id="{540F0D6E-97EE-4ED5-8284-6B7BCB6A3109}" type="slidenum">
              <a:rPr lang="ru-RU" smtClean="0"/>
              <a:t>3</a:t>
            </a:fld>
            <a:endParaRPr lang="ru-RU"/>
          </a:p>
        </p:txBody>
      </p:sp>
    </p:spTree>
    <p:extLst>
      <p:ext uri="{BB962C8B-B14F-4D97-AF65-F5344CB8AC3E}">
        <p14:creationId xmlns:p14="http://schemas.microsoft.com/office/powerpoint/2010/main" val="86440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a:t>HTML (HyperText Markup Language) является стандартным языком разметки для создания веб-страниц. Он позволяет структурировать контент, включая текст, изображения, ссылки и другие элементы, для отображения в веб-браузерах. HTML служит основой для веб-разработки и совместно с CSS и JavaScript формирует современный веб. 
 Источник изображения: создано ИИ</a:t>
            </a:r>
          </a:p>
        </p:txBody>
      </p:sp>
      <p:sp>
        <p:nvSpPr>
          <p:cNvPr id="4" name="Номер слайда 3"/>
          <p:cNvSpPr>
            <a:spLocks noGrp="1"/>
          </p:cNvSpPr>
          <p:nvPr>
            <p:ph type="sldNum" sz="quarter" idx="5"/>
          </p:nvPr>
        </p:nvSpPr>
        <p:spPr/>
        <p:txBody>
          <a:bodyPr/>
          <a:lstStyle/>
          <a:p>
            <a:fld id="{540F0D6E-97EE-4ED5-8284-6B7BCB6A3109}" type="slidenum">
              <a:rPr lang="ru-RU" smtClean="0"/>
              <a:t>4</a:t>
            </a:fld>
            <a:endParaRPr lang="ru-RU"/>
          </a:p>
        </p:txBody>
      </p:sp>
    </p:spTree>
    <p:extLst>
      <p:ext uri="{BB962C8B-B14F-4D97-AF65-F5344CB8AC3E}">
        <p14:creationId xmlns:p14="http://schemas.microsoft.com/office/powerpoint/2010/main" val="485888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a:t>HTML был создан Тимом Бернерс-Ли в 1991 году как простой способ форматировать документы с возможностью ссылок и обмена информацией через Интернет. За десятилетия язык активно развивался, получая новые стандарты HTML4, XHTML и современный HTML5, который широко используется сегодня для поддержки мультимедийного контента, семантической разметки и улучшенной интерактивности.</a:t>
            </a:r>
          </a:p>
        </p:txBody>
      </p:sp>
      <p:sp>
        <p:nvSpPr>
          <p:cNvPr id="4" name="Номер слайда 3"/>
          <p:cNvSpPr>
            <a:spLocks noGrp="1"/>
          </p:cNvSpPr>
          <p:nvPr>
            <p:ph type="sldNum" sz="quarter" idx="5"/>
          </p:nvPr>
        </p:nvSpPr>
        <p:spPr/>
        <p:txBody>
          <a:bodyPr/>
          <a:lstStyle/>
          <a:p>
            <a:fld id="{540F0D6E-97EE-4ED5-8284-6B7BCB6A3109}" type="slidenum">
              <a:rPr lang="ru-RU" smtClean="0"/>
              <a:t>5</a:t>
            </a:fld>
            <a:endParaRPr lang="ru-RU"/>
          </a:p>
        </p:txBody>
      </p:sp>
    </p:spTree>
    <p:extLst>
      <p:ext uri="{BB962C8B-B14F-4D97-AF65-F5344CB8AC3E}">
        <p14:creationId xmlns:p14="http://schemas.microsoft.com/office/powerpoint/2010/main" val="837267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a:t>Главные части HTML-документа (doctype, html, head, body), Порядок иерархии тегов, Комментарии в HTML 
 Источник изображения: создано ИИ</a:t>
            </a:r>
          </a:p>
        </p:txBody>
      </p:sp>
      <p:sp>
        <p:nvSpPr>
          <p:cNvPr id="4" name="Номер слайда 3"/>
          <p:cNvSpPr>
            <a:spLocks noGrp="1"/>
          </p:cNvSpPr>
          <p:nvPr>
            <p:ph type="sldNum" sz="quarter" idx="5"/>
          </p:nvPr>
        </p:nvSpPr>
        <p:spPr/>
        <p:txBody>
          <a:bodyPr/>
          <a:lstStyle/>
          <a:p>
            <a:fld id="{540F0D6E-97EE-4ED5-8284-6B7BCB6A3109}" type="slidenum">
              <a:rPr lang="ru-RU" smtClean="0"/>
              <a:t>6</a:t>
            </a:fld>
            <a:endParaRPr lang="ru-RU"/>
          </a:p>
        </p:txBody>
      </p:sp>
    </p:spTree>
    <p:extLst>
      <p:ext uri="{BB962C8B-B14F-4D97-AF65-F5344CB8AC3E}">
        <p14:creationId xmlns:p14="http://schemas.microsoft.com/office/powerpoint/2010/main" val="3713087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a:t>HTML-документ начинается с объявления doctype, указывающего версию языка. Главный контейнер — тег &lt;html&gt;, включающий в себя &lt;head&gt; с метаинформацией, стилями и скриптами, и &lt;body&gt;, содержащий видимый контент страницы. Четкое разделение этих частей обеспечивает правильную интерпретацию браузером и улучшает SEO и доступность.</a:t>
            </a:r>
          </a:p>
        </p:txBody>
      </p:sp>
      <p:sp>
        <p:nvSpPr>
          <p:cNvPr id="4" name="Номер слайда 3"/>
          <p:cNvSpPr>
            <a:spLocks noGrp="1"/>
          </p:cNvSpPr>
          <p:nvPr>
            <p:ph type="sldNum" sz="quarter" idx="5"/>
          </p:nvPr>
        </p:nvSpPr>
        <p:spPr/>
        <p:txBody>
          <a:bodyPr/>
          <a:lstStyle/>
          <a:p>
            <a:fld id="{540F0D6E-97EE-4ED5-8284-6B7BCB6A3109}" type="slidenum">
              <a:rPr lang="ru-RU" smtClean="0"/>
              <a:t>7</a:t>
            </a:fld>
            <a:endParaRPr lang="ru-RU"/>
          </a:p>
        </p:txBody>
      </p:sp>
    </p:spTree>
    <p:extLst>
      <p:ext uri="{BB962C8B-B14F-4D97-AF65-F5344CB8AC3E}">
        <p14:creationId xmlns:p14="http://schemas.microsoft.com/office/powerpoint/2010/main" val="497303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a:t>Иерархия тегов в HTML определяет структуру вложенности элементов, в которой дочерние теги должны корректно находиться внутри родительских. Это важно для правильного отображения и семантического значения. Нарушение порядка может привести к ошибкам в рендеринге и повредить восприятие контента поисковыми системами. 
 Источник изображения: создано ИИ</a:t>
            </a:r>
          </a:p>
        </p:txBody>
      </p:sp>
      <p:sp>
        <p:nvSpPr>
          <p:cNvPr id="4" name="Номер слайда 3"/>
          <p:cNvSpPr>
            <a:spLocks noGrp="1"/>
          </p:cNvSpPr>
          <p:nvPr>
            <p:ph type="sldNum" sz="quarter" idx="5"/>
          </p:nvPr>
        </p:nvSpPr>
        <p:spPr/>
        <p:txBody>
          <a:bodyPr/>
          <a:lstStyle/>
          <a:p>
            <a:fld id="{540F0D6E-97EE-4ED5-8284-6B7BCB6A3109}" type="slidenum">
              <a:rPr lang="ru-RU" smtClean="0"/>
              <a:t>8</a:t>
            </a:fld>
            <a:endParaRPr lang="ru-RU"/>
          </a:p>
        </p:txBody>
      </p:sp>
    </p:spTree>
    <p:extLst>
      <p:ext uri="{BB962C8B-B14F-4D97-AF65-F5344CB8AC3E}">
        <p14:creationId xmlns:p14="http://schemas.microsoft.com/office/powerpoint/2010/main" val="2965619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a:t>Комментарии в HTML используются для вставки пояснений или временного отключения части кода без ее удаления. Они не отображаются на странице и помогают разработчикам лучше понимать структуру и логику документа, облегчая сопровождение и командную работу.</a:t>
            </a:r>
          </a:p>
        </p:txBody>
      </p:sp>
      <p:sp>
        <p:nvSpPr>
          <p:cNvPr id="4" name="Номер слайда 3"/>
          <p:cNvSpPr>
            <a:spLocks noGrp="1"/>
          </p:cNvSpPr>
          <p:nvPr>
            <p:ph type="sldNum" sz="quarter" idx="5"/>
          </p:nvPr>
        </p:nvSpPr>
        <p:spPr/>
        <p:txBody>
          <a:bodyPr/>
          <a:lstStyle/>
          <a:p>
            <a:fld id="{540F0D6E-97EE-4ED5-8284-6B7BCB6A3109}" type="slidenum">
              <a:rPr lang="ru-RU" smtClean="0"/>
              <a:t>9</a:t>
            </a:fld>
            <a:endParaRPr lang="ru-RU"/>
          </a:p>
        </p:txBody>
      </p:sp>
    </p:spTree>
    <p:extLst>
      <p:ext uri="{BB962C8B-B14F-4D97-AF65-F5344CB8AC3E}">
        <p14:creationId xmlns:p14="http://schemas.microsoft.com/office/powerpoint/2010/main" val="878123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38912"/>
            <a:ext cx="9317736" cy="4453128"/>
          </a:xfrm>
        </p:spPr>
        <p:txBody>
          <a:bodyPr anchor="t">
            <a:normAutofit/>
          </a:bodyPr>
          <a:lstStyle>
            <a:lvl1pPr algn="l">
              <a:defRPr sz="96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CF91071A-A69E-4756-A27D-7C7C5F9F32BB}" type="datetime1">
              <a:rPr lang="en-US" smtClean="0"/>
              <a:t>2/14/2026</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6361847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429768" y="411480"/>
            <a:ext cx="11045952" cy="1828800"/>
          </a:xfrm>
        </p:spPr>
        <p:txBody>
          <a:bodyPr anchor="t">
            <a:normAutofit/>
          </a:bodyPr>
          <a:lstStyle>
            <a:lvl1pPr>
              <a:defRPr sz="8000"/>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272784" y="2423160"/>
            <a:ext cx="5202936" cy="3858768"/>
          </a:xfrm>
        </p:spPr>
        <p:txBody>
          <a:bodyPr vert="horz" lIns="91440" tIns="45720" rIns="91440" bIns="45720" rtlCol="0">
            <a:normAutofit/>
          </a:bodyPr>
          <a:lstStyle>
            <a:lvl1pPr marL="457200" indent="-4572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54420FBA-2DD9-4488-808B-852669FDC9B7}" type="datetime1">
              <a:rPr lang="en-US" smtClean="0"/>
              <a:t>2/14/2026</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307631298"/>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7644383" y="1012952"/>
            <a:ext cx="4023360" cy="1636776"/>
          </a:xfrm>
        </p:spPr>
        <p:txBody>
          <a:bodyPr anchor="b">
            <a:normAutofit/>
          </a:bodyPr>
          <a:lstStyle>
            <a:lvl1pPr>
              <a:defRPr sz="4800"/>
            </a:lvl1pPr>
          </a:lstStyle>
          <a:p>
            <a:r>
              <a:rPr lang="en-US"/>
              <a:t>Click to edit Master title style</a:t>
            </a:r>
          </a:p>
        </p:txBody>
      </p:sp>
      <p:sp>
        <p:nvSpPr>
          <p:cNvPr id="10" name="Picture Placeholder 7">
            <a:extLst>
              <a:ext uri="{FF2B5EF4-FFF2-40B4-BE49-F238E27FC236}">
                <a16:creationId xmlns:a16="http://schemas.microsoft.com/office/drawing/2014/main" id="{BA22E09C-1954-DBFC-E669-2449D22D2D2E}"/>
              </a:ext>
            </a:extLst>
          </p:cNvPr>
          <p:cNvSpPr>
            <a:spLocks noGrp="1"/>
          </p:cNvSpPr>
          <p:nvPr>
            <p:ph type="pic" sz="quarter" idx="14"/>
          </p:nvPr>
        </p:nvSpPr>
        <p:spPr>
          <a:xfrm>
            <a:off x="342901" y="345109"/>
            <a:ext cx="6714969" cy="6163508"/>
          </a:xfrm>
          <a:custGeom>
            <a:avLst/>
            <a:gdLst>
              <a:gd name="connsiteX0" fmla="*/ 312551 w 6714969"/>
              <a:gd name="connsiteY0" fmla="*/ 0 h 6163508"/>
              <a:gd name="connsiteX1" fmla="*/ 6402418 w 6714969"/>
              <a:gd name="connsiteY1" fmla="*/ 0 h 6163508"/>
              <a:gd name="connsiteX2" fmla="*/ 6714969 w 6714969"/>
              <a:gd name="connsiteY2" fmla="*/ 312551 h 6163508"/>
              <a:gd name="connsiteX3" fmla="*/ 6714969 w 6714969"/>
              <a:gd name="connsiteY3" fmla="*/ 5850957 h 6163508"/>
              <a:gd name="connsiteX4" fmla="*/ 6402418 w 6714969"/>
              <a:gd name="connsiteY4" fmla="*/ 6163508 h 6163508"/>
              <a:gd name="connsiteX5" fmla="*/ 312551 w 6714969"/>
              <a:gd name="connsiteY5" fmla="*/ 6163508 h 6163508"/>
              <a:gd name="connsiteX6" fmla="*/ 0 w 6714969"/>
              <a:gd name="connsiteY6" fmla="*/ 5850957 h 6163508"/>
              <a:gd name="connsiteX7" fmla="*/ 0 w 6714969"/>
              <a:gd name="connsiteY7" fmla="*/ 312551 h 6163508"/>
              <a:gd name="connsiteX8" fmla="*/ 312551 w 6714969"/>
              <a:gd name="connsiteY8" fmla="*/ 0 h 616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4969" h="6163508">
                <a:moveTo>
                  <a:pt x="312551" y="0"/>
                </a:moveTo>
                <a:lnTo>
                  <a:pt x="6402418" y="0"/>
                </a:lnTo>
                <a:cubicBezTo>
                  <a:pt x="6575035" y="0"/>
                  <a:pt x="6714969" y="139934"/>
                  <a:pt x="6714969" y="312551"/>
                </a:cubicBezTo>
                <a:lnTo>
                  <a:pt x="6714969" y="5850957"/>
                </a:lnTo>
                <a:cubicBezTo>
                  <a:pt x="6714969" y="6023574"/>
                  <a:pt x="6575035" y="6163508"/>
                  <a:pt x="6402418" y="6163508"/>
                </a:cubicBezTo>
                <a:lnTo>
                  <a:pt x="312551" y="6163508"/>
                </a:lnTo>
                <a:cubicBezTo>
                  <a:pt x="139934" y="6163508"/>
                  <a:pt x="0" y="6023574"/>
                  <a:pt x="0" y="5850957"/>
                </a:cubicBezTo>
                <a:lnTo>
                  <a:pt x="0" y="312551"/>
                </a:lnTo>
                <a:cubicBezTo>
                  <a:pt x="0" y="139934"/>
                  <a:pt x="139934" y="0"/>
                  <a:pt x="312551" y="0"/>
                </a:cubicBezTo>
                <a:close/>
              </a:path>
            </a:pathLst>
          </a:custGeom>
          <a:blipFill>
            <a:blip r:embed="rId2"/>
            <a:stretch>
              <a:fillRect/>
            </a:stretch>
          </a:blipFill>
        </p:spPr>
        <p:txBody>
          <a:bodyPr wrap="square">
            <a:noAutofit/>
          </a:bodyPr>
          <a:lstStyle/>
          <a:p>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7644384" y="2896616"/>
            <a:ext cx="4023360" cy="3364992"/>
          </a:xfrm>
        </p:spPr>
        <p:txBody>
          <a:bodyPr vert="horz" lIns="91440" tIns="45720" rIns="91440" bIns="45720" rtlCol="0">
            <a:normAutofit/>
          </a:bodyPr>
          <a:lstStyle>
            <a:lvl1pPr marL="342900" indent="-3429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54420FBA-2DD9-4488-808B-852669FDC9B7}" type="datetime1">
              <a:rPr lang="en-US" smtClean="0"/>
              <a:t>2/14/2026</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971210885"/>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7159" y="151598"/>
            <a:ext cx="11924209" cy="528186"/>
          </a:xfrm>
        </p:spPr>
        <p:txBody>
          <a:bodyPr anchor="ctr">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776036"/>
            <a:ext cx="11924209" cy="56769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239D5A0-3316-4C32-929A-0D0DB97D10BB}" type="datetime1">
              <a:rPr lang="en-US" smtClean="0"/>
              <a:t>2/14/2026</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9378532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b">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29450"/>
            <a:ext cx="11924209" cy="619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FBBADD7-305F-4EB9-8736-D791FAF7A4D4}" type="datetime1">
              <a:rPr lang="en-US" smtClean="0"/>
              <a:t>2/14/2026</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7585778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7" y="640080"/>
            <a:ext cx="11328845" cy="740664"/>
          </a:xfrm>
        </p:spPr>
        <p:txBody>
          <a:bodyPr anchor="t"/>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429768" y="1380744"/>
            <a:ext cx="11328844" cy="49011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649238A-C249-43B5-82BC-D29F8CAE992A}" type="datetime1">
              <a:rPr lang="en-US" smtClean="0"/>
              <a:t>2/14/2026</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2587295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478024"/>
            <a:ext cx="4325112" cy="2454796"/>
          </a:xfrm>
        </p:spPr>
        <p:txBody>
          <a:bodyPr anchor="t">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478024"/>
            <a:ext cx="4325112" cy="245973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4546182-1DDF-4ACE-B05D-D855179AB21D}" type="datetime1">
              <a:rPr lang="en-US" smtClean="0"/>
              <a:t>2/14/2026</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1385128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039112"/>
            <a:ext cx="3813048" cy="353872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422392" y="2039112"/>
            <a:ext cx="5047488" cy="3538728"/>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1879F24-F3CA-4AD0-8BF8-AB0BBB30EE08}" type="datetime1">
              <a:rPr lang="en-US" smtClean="0"/>
              <a:t>2/14/2026</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8926921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00200"/>
            <a:ext cx="4142232" cy="46360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422392" y="1600200"/>
            <a:ext cx="5788152" cy="463600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4342EAA-E00A-40E8-8E99-2669E0367007}" type="datetime1">
              <a:rPr lang="en-US" smtClean="0"/>
              <a:t>2/14/2026</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7616894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4032504" cy="3621024"/>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422392" y="640080"/>
            <a:ext cx="5971032" cy="572414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4035030-C135-4A24-944D-06B773D2F2E6}" type="datetime1">
              <a:rPr lang="en-US" smtClean="0"/>
              <a:t>2/14/2026</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0536384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3493008" cy="3621024"/>
          </a:xfrm>
        </p:spPr>
        <p:txBody>
          <a:bodyPr vert="horz" lIns="91440" tIns="45720" rIns="91440" bIns="45720" rtlCol="0" anchor="t">
            <a:normAutofit/>
          </a:bodyPr>
          <a:lstStyle>
            <a:lvl1pPr>
              <a:defRPr lang="en-US" dirty="0"/>
            </a:lvl1pPr>
          </a:lstStyle>
          <a:p>
            <a:pPr lvl="0"/>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425696" y="640080"/>
            <a:ext cx="7159752" cy="5719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AA5E6FB-0D10-49C4-88DE-98215C666BA1}" type="datetime1">
              <a:rPr lang="en-US" smtClean="0"/>
              <a:t>2/14/2026</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013432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408176" y="1536192"/>
            <a:ext cx="9171432" cy="2615184"/>
          </a:xfrm>
        </p:spPr>
        <p:txBody>
          <a:bodyPr anchor="ctr">
            <a:normAutofit/>
          </a:bodyPr>
          <a:lstStyle>
            <a:lvl1pPr algn="ctr">
              <a:defRPr sz="5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408176" y="4427554"/>
            <a:ext cx="9171432" cy="1143000"/>
          </a:xfrm>
        </p:spPr>
        <p:txBody>
          <a:bodyPr anchor="t">
            <a:normAutofit/>
          </a:bodyPr>
          <a:lstStyle>
            <a:lvl1pPr marL="0" indent="0" algn="ctr">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20D1C923-C708-4EAA-A92A-FF81A8F7DA0D}" type="datetime1">
              <a:rPr lang="en-US" smtClean="0"/>
              <a:t>2/14/2026</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4812050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50408" y="548640"/>
            <a:ext cx="6035040" cy="1143000"/>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F226A48-373B-47E6-1E90-9892366CC9F0}"/>
              </a:ext>
            </a:extLst>
          </p:cNvPr>
          <p:cNvSpPr>
            <a:spLocks noGrp="1"/>
          </p:cNvSpPr>
          <p:nvPr>
            <p:ph type="pic" sz="quarter" idx="13"/>
          </p:nvPr>
        </p:nvSpPr>
        <p:spPr>
          <a:xfrm>
            <a:off x="342900" y="342900"/>
            <a:ext cx="4501152" cy="6172200"/>
          </a:xfrm>
          <a:custGeom>
            <a:avLst/>
            <a:gdLst>
              <a:gd name="connsiteX0" fmla="*/ 332635 w 4501152"/>
              <a:gd name="connsiteY0" fmla="*/ 0 h 6172200"/>
              <a:gd name="connsiteX1" fmla="*/ 4168517 w 4501152"/>
              <a:gd name="connsiteY1" fmla="*/ 0 h 6172200"/>
              <a:gd name="connsiteX2" fmla="*/ 4501152 w 4501152"/>
              <a:gd name="connsiteY2" fmla="*/ 331423 h 6172200"/>
              <a:gd name="connsiteX3" fmla="*/ 4501152 w 4501152"/>
              <a:gd name="connsiteY3" fmla="*/ 5840778 h 6172200"/>
              <a:gd name="connsiteX4" fmla="*/ 4168517 w 4501152"/>
              <a:gd name="connsiteY4" fmla="*/ 6172200 h 6172200"/>
              <a:gd name="connsiteX5" fmla="*/ 332635 w 4501152"/>
              <a:gd name="connsiteY5" fmla="*/ 6172200 h 6172200"/>
              <a:gd name="connsiteX6" fmla="*/ 0 w 4501152"/>
              <a:gd name="connsiteY6" fmla="*/ 5840778 h 6172200"/>
              <a:gd name="connsiteX7" fmla="*/ 0 w 4501152"/>
              <a:gd name="connsiteY7" fmla="*/ 331423 h 6172200"/>
              <a:gd name="connsiteX8" fmla="*/ 332635 w 4501152"/>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1152" h="6172200">
                <a:moveTo>
                  <a:pt x="332635" y="0"/>
                </a:moveTo>
                <a:lnTo>
                  <a:pt x="4168517" y="0"/>
                </a:lnTo>
                <a:cubicBezTo>
                  <a:pt x="4352226" y="0"/>
                  <a:pt x="4501152" y="148383"/>
                  <a:pt x="4501152" y="331423"/>
                </a:cubicBezTo>
                <a:lnTo>
                  <a:pt x="4501152" y="5840778"/>
                </a:lnTo>
                <a:cubicBezTo>
                  <a:pt x="4501152" y="6023817"/>
                  <a:pt x="4352226" y="6172200"/>
                  <a:pt x="4168517" y="6172200"/>
                </a:cubicBezTo>
                <a:lnTo>
                  <a:pt x="332635" y="6172200"/>
                </a:lnTo>
                <a:cubicBezTo>
                  <a:pt x="148926" y="6172200"/>
                  <a:pt x="0" y="6023817"/>
                  <a:pt x="0" y="5840778"/>
                </a:cubicBezTo>
                <a:lnTo>
                  <a:pt x="0" y="331423"/>
                </a:lnTo>
                <a:cubicBezTo>
                  <a:pt x="0" y="148383"/>
                  <a:pt x="148926" y="0"/>
                  <a:pt x="332635"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50408" y="1828800"/>
            <a:ext cx="6035040"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4242880F-92D7-4796-B72D-6CF83054BAF5}" type="datetime1">
              <a:rPr lang="en-US" smtClean="0"/>
              <a:t>2/14/2026</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6088843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40"/>
            <a:ext cx="6135624" cy="1143000"/>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828800"/>
            <a:ext cx="6135624" cy="4489704"/>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523749-65BA-43BD-B2BF-FF5A4C96AE14}" type="datetime1">
              <a:rPr lang="en-US" smtClean="0"/>
              <a:t>2/14/2026</a:t>
            </a:fld>
            <a:endParaRPr lang="en-US" dirty="0"/>
          </a:p>
        </p:txBody>
      </p:sp>
      <p:sp>
        <p:nvSpPr>
          <p:cNvPr id="4" name="Picture Placeholder 3">
            <a:extLst>
              <a:ext uri="{FF2B5EF4-FFF2-40B4-BE49-F238E27FC236}">
                <a16:creationId xmlns:a16="http://schemas.microsoft.com/office/drawing/2014/main" id="{7F11DC52-D1FD-A255-1A04-7A15A9DE3C8F}"/>
              </a:ext>
            </a:extLst>
          </p:cNvPr>
          <p:cNvSpPr>
            <a:spLocks noGrp="1"/>
          </p:cNvSpPr>
          <p:nvPr>
            <p:ph type="pic" sz="quarter" idx="13"/>
          </p:nvPr>
        </p:nvSpPr>
        <p:spPr>
          <a:xfrm>
            <a:off x="7353304" y="352327"/>
            <a:ext cx="4495799" cy="6172200"/>
          </a:xfrm>
          <a:custGeom>
            <a:avLst/>
            <a:gdLst>
              <a:gd name="connsiteX0" fmla="*/ 293171 w 4495799"/>
              <a:gd name="connsiteY0" fmla="*/ 0 h 6172200"/>
              <a:gd name="connsiteX1" fmla="*/ 4202628 w 4495799"/>
              <a:gd name="connsiteY1" fmla="*/ 0 h 6172200"/>
              <a:gd name="connsiteX2" fmla="*/ 4495799 w 4495799"/>
              <a:gd name="connsiteY2" fmla="*/ 293171 h 6172200"/>
              <a:gd name="connsiteX3" fmla="*/ 4495799 w 4495799"/>
              <a:gd name="connsiteY3" fmla="*/ 5879029 h 6172200"/>
              <a:gd name="connsiteX4" fmla="*/ 4202628 w 4495799"/>
              <a:gd name="connsiteY4" fmla="*/ 6172200 h 6172200"/>
              <a:gd name="connsiteX5" fmla="*/ 293171 w 4495799"/>
              <a:gd name="connsiteY5" fmla="*/ 6172200 h 6172200"/>
              <a:gd name="connsiteX6" fmla="*/ 0 w 4495799"/>
              <a:gd name="connsiteY6" fmla="*/ 5879029 h 6172200"/>
              <a:gd name="connsiteX7" fmla="*/ 0 w 4495799"/>
              <a:gd name="connsiteY7" fmla="*/ 293171 h 6172200"/>
              <a:gd name="connsiteX8" fmla="*/ 293171 w 4495799"/>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5799" h="6172200">
                <a:moveTo>
                  <a:pt x="293171" y="0"/>
                </a:moveTo>
                <a:lnTo>
                  <a:pt x="4202628" y="0"/>
                </a:lnTo>
                <a:cubicBezTo>
                  <a:pt x="4364542" y="0"/>
                  <a:pt x="4495799" y="131257"/>
                  <a:pt x="4495799" y="293171"/>
                </a:cubicBezTo>
                <a:lnTo>
                  <a:pt x="4495799" y="5879029"/>
                </a:lnTo>
                <a:cubicBezTo>
                  <a:pt x="4495799" y="6040943"/>
                  <a:pt x="4364542" y="6172200"/>
                  <a:pt x="4202628" y="6172200"/>
                </a:cubicBezTo>
                <a:lnTo>
                  <a:pt x="293171" y="6172200"/>
                </a:lnTo>
                <a:cubicBezTo>
                  <a:pt x="131257" y="6172200"/>
                  <a:pt x="0" y="6040943"/>
                  <a:pt x="0" y="5879029"/>
                </a:cubicBezTo>
                <a:lnTo>
                  <a:pt x="0" y="293171"/>
                </a:lnTo>
                <a:cubicBezTo>
                  <a:pt x="0" y="131257"/>
                  <a:pt x="131257" y="0"/>
                  <a:pt x="293171"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8589417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820076" y="320040"/>
            <a:ext cx="6766560" cy="93268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9539F8C7-DD74-7177-C2DA-02533B6576FD}"/>
              </a:ext>
            </a:extLst>
          </p:cNvPr>
          <p:cNvSpPr>
            <a:spLocks noGrp="1"/>
          </p:cNvSpPr>
          <p:nvPr>
            <p:ph type="pic" sz="quarter" idx="13"/>
          </p:nvPr>
        </p:nvSpPr>
        <p:spPr>
          <a:xfrm>
            <a:off x="339373" y="344424"/>
            <a:ext cx="3808553" cy="6172200"/>
          </a:xfrm>
          <a:custGeom>
            <a:avLst/>
            <a:gdLst>
              <a:gd name="connsiteX0" fmla="*/ 292116 w 3808553"/>
              <a:gd name="connsiteY0" fmla="*/ 0 h 6172200"/>
              <a:gd name="connsiteX1" fmla="*/ 3516437 w 3808553"/>
              <a:gd name="connsiteY1" fmla="*/ 0 h 6172200"/>
              <a:gd name="connsiteX2" fmla="*/ 3808553 w 3808553"/>
              <a:gd name="connsiteY2" fmla="*/ 292116 h 6172200"/>
              <a:gd name="connsiteX3" fmla="*/ 3808553 w 3808553"/>
              <a:gd name="connsiteY3" fmla="*/ 5880084 h 6172200"/>
              <a:gd name="connsiteX4" fmla="*/ 3516437 w 3808553"/>
              <a:gd name="connsiteY4" fmla="*/ 6172200 h 6172200"/>
              <a:gd name="connsiteX5" fmla="*/ 292116 w 3808553"/>
              <a:gd name="connsiteY5" fmla="*/ 6172200 h 6172200"/>
              <a:gd name="connsiteX6" fmla="*/ 0 w 3808553"/>
              <a:gd name="connsiteY6" fmla="*/ 5880084 h 6172200"/>
              <a:gd name="connsiteX7" fmla="*/ 0 w 3808553"/>
              <a:gd name="connsiteY7" fmla="*/ 292116 h 6172200"/>
              <a:gd name="connsiteX8" fmla="*/ 292116 w 3808553"/>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553" h="6172200">
                <a:moveTo>
                  <a:pt x="292116" y="0"/>
                </a:moveTo>
                <a:lnTo>
                  <a:pt x="3516437" y="0"/>
                </a:lnTo>
                <a:cubicBezTo>
                  <a:pt x="3677768" y="0"/>
                  <a:pt x="3808553" y="130785"/>
                  <a:pt x="3808553" y="292116"/>
                </a:cubicBezTo>
                <a:lnTo>
                  <a:pt x="3808553" y="5880084"/>
                </a:lnTo>
                <a:cubicBezTo>
                  <a:pt x="3808553" y="6041415"/>
                  <a:pt x="3677768" y="6172200"/>
                  <a:pt x="3516437" y="6172200"/>
                </a:cubicBezTo>
                <a:lnTo>
                  <a:pt x="292116" y="6172200"/>
                </a:lnTo>
                <a:cubicBezTo>
                  <a:pt x="130785" y="6172200"/>
                  <a:pt x="0" y="6041415"/>
                  <a:pt x="0" y="5880084"/>
                </a:cubicBezTo>
                <a:lnTo>
                  <a:pt x="0" y="292116"/>
                </a:lnTo>
                <a:cubicBezTo>
                  <a:pt x="0" y="130785"/>
                  <a:pt x="130785" y="0"/>
                  <a:pt x="29211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820076" y="1380744"/>
            <a:ext cx="676656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D561C12A-E1D5-4BE9-85D9-F221F70F4931}" type="datetime1">
              <a:rPr lang="en-US" smtClean="0"/>
              <a:t>2/14/2026</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6581343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320040"/>
            <a:ext cx="6858000"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380744"/>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07BBDBE6-5750-4902-BDAA-20F546DD8AD7}" type="datetime1">
              <a:rPr lang="en-US" smtClean="0"/>
              <a:t>2/14/2026</a:t>
            </a:fld>
            <a:endParaRPr lang="en-US" dirty="0"/>
          </a:p>
        </p:txBody>
      </p:sp>
      <p:sp>
        <p:nvSpPr>
          <p:cNvPr id="4" name="Picture Placeholder 3">
            <a:extLst>
              <a:ext uri="{FF2B5EF4-FFF2-40B4-BE49-F238E27FC236}">
                <a16:creationId xmlns:a16="http://schemas.microsoft.com/office/drawing/2014/main" id="{26FEEE5C-15B3-8386-23D3-B6B236C668F2}"/>
              </a:ext>
            </a:extLst>
          </p:cNvPr>
          <p:cNvSpPr>
            <a:spLocks noGrp="1"/>
          </p:cNvSpPr>
          <p:nvPr>
            <p:ph type="pic" sz="quarter" idx="13"/>
          </p:nvPr>
        </p:nvSpPr>
        <p:spPr>
          <a:xfrm>
            <a:off x="8046768" y="344424"/>
            <a:ext cx="3808553" cy="6172200"/>
          </a:xfrm>
          <a:custGeom>
            <a:avLst/>
            <a:gdLst>
              <a:gd name="connsiteX0" fmla="*/ 292116 w 3808553"/>
              <a:gd name="connsiteY0" fmla="*/ 0 h 6172200"/>
              <a:gd name="connsiteX1" fmla="*/ 3516437 w 3808553"/>
              <a:gd name="connsiteY1" fmla="*/ 0 h 6172200"/>
              <a:gd name="connsiteX2" fmla="*/ 3808553 w 3808553"/>
              <a:gd name="connsiteY2" fmla="*/ 292116 h 6172200"/>
              <a:gd name="connsiteX3" fmla="*/ 3808553 w 3808553"/>
              <a:gd name="connsiteY3" fmla="*/ 5880084 h 6172200"/>
              <a:gd name="connsiteX4" fmla="*/ 3516437 w 3808553"/>
              <a:gd name="connsiteY4" fmla="*/ 6172200 h 6172200"/>
              <a:gd name="connsiteX5" fmla="*/ 292116 w 3808553"/>
              <a:gd name="connsiteY5" fmla="*/ 6172200 h 6172200"/>
              <a:gd name="connsiteX6" fmla="*/ 0 w 3808553"/>
              <a:gd name="connsiteY6" fmla="*/ 5880084 h 6172200"/>
              <a:gd name="connsiteX7" fmla="*/ 0 w 3808553"/>
              <a:gd name="connsiteY7" fmla="*/ 292116 h 6172200"/>
              <a:gd name="connsiteX8" fmla="*/ 292116 w 3808553"/>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553" h="6172200">
                <a:moveTo>
                  <a:pt x="292116" y="0"/>
                </a:moveTo>
                <a:lnTo>
                  <a:pt x="3516437" y="0"/>
                </a:lnTo>
                <a:cubicBezTo>
                  <a:pt x="3677768" y="0"/>
                  <a:pt x="3808553" y="130785"/>
                  <a:pt x="3808553" y="292116"/>
                </a:cubicBezTo>
                <a:lnTo>
                  <a:pt x="3808553" y="5880084"/>
                </a:lnTo>
                <a:cubicBezTo>
                  <a:pt x="3808553" y="6041415"/>
                  <a:pt x="3677768" y="6172200"/>
                  <a:pt x="3516437" y="6172200"/>
                </a:cubicBezTo>
                <a:lnTo>
                  <a:pt x="292116" y="6172200"/>
                </a:lnTo>
                <a:cubicBezTo>
                  <a:pt x="130785" y="6172200"/>
                  <a:pt x="0" y="6041415"/>
                  <a:pt x="0" y="5880084"/>
                </a:cubicBezTo>
                <a:lnTo>
                  <a:pt x="0" y="292116"/>
                </a:lnTo>
                <a:cubicBezTo>
                  <a:pt x="0" y="130785"/>
                  <a:pt x="130785" y="0"/>
                  <a:pt x="292116"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1900574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601755"/>
            <a:ext cx="4389120"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B281557-D8C5-3666-A17C-BD66A5F9C048}"/>
              </a:ext>
            </a:extLst>
          </p:cNvPr>
          <p:cNvSpPr>
            <a:spLocks noGrp="1"/>
          </p:cNvSpPr>
          <p:nvPr>
            <p:ph type="pic" sz="quarter" idx="13"/>
          </p:nvPr>
        </p:nvSpPr>
        <p:spPr>
          <a:xfrm>
            <a:off x="341522" y="342902"/>
            <a:ext cx="6249778" cy="6172343"/>
          </a:xfrm>
          <a:custGeom>
            <a:avLst/>
            <a:gdLst>
              <a:gd name="connsiteX0" fmla="*/ 258473 w 6249778"/>
              <a:gd name="connsiteY0" fmla="*/ 0 h 6172343"/>
              <a:gd name="connsiteX1" fmla="*/ 5991306 w 6249778"/>
              <a:gd name="connsiteY1" fmla="*/ 0 h 6172343"/>
              <a:gd name="connsiteX2" fmla="*/ 6249778 w 6249778"/>
              <a:gd name="connsiteY2" fmla="*/ 257942 h 6172343"/>
              <a:gd name="connsiteX3" fmla="*/ 6249778 w 6249778"/>
              <a:gd name="connsiteY3" fmla="*/ 5914401 h 6172343"/>
              <a:gd name="connsiteX4" fmla="*/ 5991306 w 6249778"/>
              <a:gd name="connsiteY4" fmla="*/ 6172343 h 6172343"/>
              <a:gd name="connsiteX5" fmla="*/ 258473 w 6249778"/>
              <a:gd name="connsiteY5" fmla="*/ 6172343 h 6172343"/>
              <a:gd name="connsiteX6" fmla="*/ 0 w 6249778"/>
              <a:gd name="connsiteY6" fmla="*/ 5914401 h 6172343"/>
              <a:gd name="connsiteX7" fmla="*/ 0 w 6249778"/>
              <a:gd name="connsiteY7" fmla="*/ 257942 h 6172343"/>
              <a:gd name="connsiteX8" fmla="*/ 258473 w 6249778"/>
              <a:gd name="connsiteY8" fmla="*/ 0 h 61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9778" h="6172343">
                <a:moveTo>
                  <a:pt x="258473" y="0"/>
                </a:moveTo>
                <a:lnTo>
                  <a:pt x="5991306" y="0"/>
                </a:lnTo>
                <a:cubicBezTo>
                  <a:pt x="6134057" y="0"/>
                  <a:pt x="6249778" y="115484"/>
                  <a:pt x="6249778" y="257942"/>
                </a:cubicBezTo>
                <a:lnTo>
                  <a:pt x="6249778" y="5914401"/>
                </a:lnTo>
                <a:cubicBezTo>
                  <a:pt x="6249778" y="6056859"/>
                  <a:pt x="6134057" y="6172343"/>
                  <a:pt x="5991306" y="6172343"/>
                </a:cubicBezTo>
                <a:lnTo>
                  <a:pt x="258473" y="6172343"/>
                </a:lnTo>
                <a:cubicBezTo>
                  <a:pt x="115722" y="6172343"/>
                  <a:pt x="0" y="6056859"/>
                  <a:pt x="0" y="5914401"/>
                </a:cubicBezTo>
                <a:lnTo>
                  <a:pt x="0" y="257942"/>
                </a:lnTo>
                <a:cubicBezTo>
                  <a:pt x="0" y="115484"/>
                  <a:pt x="115722" y="0"/>
                  <a:pt x="258473"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2276856"/>
            <a:ext cx="438912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701C4331-C33F-4DC1-AB74-C520A718CE2B}" type="datetime1">
              <a:rPr lang="en-US" smtClean="0"/>
              <a:t>2/14/2026</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1211732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Content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4480560" cy="152704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7" y="2276856"/>
            <a:ext cx="448056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91A4764-83A9-4A81-9507-BED109D81520}" type="datetime1">
              <a:rPr lang="en-US" smtClean="0"/>
              <a:t>2/14/2026</a:t>
            </a:fld>
            <a:endParaRPr lang="en-US" dirty="0"/>
          </a:p>
        </p:txBody>
      </p:sp>
      <p:sp>
        <p:nvSpPr>
          <p:cNvPr id="4" name="Picture Placeholder 3">
            <a:extLst>
              <a:ext uri="{FF2B5EF4-FFF2-40B4-BE49-F238E27FC236}">
                <a16:creationId xmlns:a16="http://schemas.microsoft.com/office/drawing/2014/main" id="{00846273-A5CB-BDCB-C625-903F863EC307}"/>
              </a:ext>
            </a:extLst>
          </p:cNvPr>
          <p:cNvSpPr>
            <a:spLocks noGrp="1"/>
          </p:cNvSpPr>
          <p:nvPr>
            <p:ph type="pic" sz="quarter" idx="13"/>
          </p:nvPr>
        </p:nvSpPr>
        <p:spPr>
          <a:xfrm>
            <a:off x="5737594" y="342900"/>
            <a:ext cx="6111507" cy="6172338"/>
          </a:xfrm>
          <a:custGeom>
            <a:avLst/>
            <a:gdLst>
              <a:gd name="connsiteX0" fmla="*/ 269395 w 6111507"/>
              <a:gd name="connsiteY0" fmla="*/ 0 h 6172338"/>
              <a:gd name="connsiteX1" fmla="*/ 5842112 w 6111507"/>
              <a:gd name="connsiteY1" fmla="*/ 0 h 6172338"/>
              <a:gd name="connsiteX2" fmla="*/ 6111507 w 6111507"/>
              <a:gd name="connsiteY2" fmla="*/ 268145 h 6172338"/>
              <a:gd name="connsiteX3" fmla="*/ 6111507 w 6111507"/>
              <a:gd name="connsiteY3" fmla="*/ 5904194 h 6172338"/>
              <a:gd name="connsiteX4" fmla="*/ 5842112 w 6111507"/>
              <a:gd name="connsiteY4" fmla="*/ 6172338 h 6172338"/>
              <a:gd name="connsiteX5" fmla="*/ 269395 w 6111507"/>
              <a:gd name="connsiteY5" fmla="*/ 6172338 h 6172338"/>
              <a:gd name="connsiteX6" fmla="*/ 0 w 6111507"/>
              <a:gd name="connsiteY6" fmla="*/ 5904194 h 6172338"/>
              <a:gd name="connsiteX7" fmla="*/ 0 w 6111507"/>
              <a:gd name="connsiteY7" fmla="*/ 268145 h 6172338"/>
              <a:gd name="connsiteX8" fmla="*/ 269395 w 6111507"/>
              <a:gd name="connsiteY8" fmla="*/ 0 h 617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1507" h="6172338">
                <a:moveTo>
                  <a:pt x="269395" y="0"/>
                </a:moveTo>
                <a:lnTo>
                  <a:pt x="5842112" y="0"/>
                </a:lnTo>
                <a:cubicBezTo>
                  <a:pt x="5990895" y="0"/>
                  <a:pt x="6111507" y="120052"/>
                  <a:pt x="6111507" y="268145"/>
                </a:cubicBezTo>
                <a:lnTo>
                  <a:pt x="6111507" y="5904194"/>
                </a:lnTo>
                <a:cubicBezTo>
                  <a:pt x="6111507" y="6052286"/>
                  <a:pt x="5990895" y="6172338"/>
                  <a:pt x="5842112" y="6172338"/>
                </a:cubicBezTo>
                <a:lnTo>
                  <a:pt x="269395" y="6172338"/>
                </a:lnTo>
                <a:cubicBezTo>
                  <a:pt x="120612" y="6172338"/>
                  <a:pt x="0" y="6052286"/>
                  <a:pt x="0" y="5904194"/>
                </a:cubicBezTo>
                <a:lnTo>
                  <a:pt x="0" y="268145"/>
                </a:lnTo>
                <a:cubicBezTo>
                  <a:pt x="0" y="120052"/>
                  <a:pt x="120612" y="0"/>
                  <a:pt x="269395"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0168419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320040"/>
            <a:ext cx="4389120" cy="93268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B281557-D8C5-3666-A17C-BD66A5F9C048}"/>
              </a:ext>
            </a:extLst>
          </p:cNvPr>
          <p:cNvSpPr>
            <a:spLocks noGrp="1"/>
          </p:cNvSpPr>
          <p:nvPr>
            <p:ph type="pic" sz="quarter" idx="13"/>
          </p:nvPr>
        </p:nvSpPr>
        <p:spPr>
          <a:xfrm>
            <a:off x="341522" y="342902"/>
            <a:ext cx="6249778" cy="6172343"/>
          </a:xfrm>
          <a:custGeom>
            <a:avLst/>
            <a:gdLst>
              <a:gd name="connsiteX0" fmla="*/ 258473 w 6249778"/>
              <a:gd name="connsiteY0" fmla="*/ 0 h 6172343"/>
              <a:gd name="connsiteX1" fmla="*/ 5991306 w 6249778"/>
              <a:gd name="connsiteY1" fmla="*/ 0 h 6172343"/>
              <a:gd name="connsiteX2" fmla="*/ 6249778 w 6249778"/>
              <a:gd name="connsiteY2" fmla="*/ 257942 h 6172343"/>
              <a:gd name="connsiteX3" fmla="*/ 6249778 w 6249778"/>
              <a:gd name="connsiteY3" fmla="*/ 5914401 h 6172343"/>
              <a:gd name="connsiteX4" fmla="*/ 5991306 w 6249778"/>
              <a:gd name="connsiteY4" fmla="*/ 6172343 h 6172343"/>
              <a:gd name="connsiteX5" fmla="*/ 258473 w 6249778"/>
              <a:gd name="connsiteY5" fmla="*/ 6172343 h 6172343"/>
              <a:gd name="connsiteX6" fmla="*/ 0 w 6249778"/>
              <a:gd name="connsiteY6" fmla="*/ 5914401 h 6172343"/>
              <a:gd name="connsiteX7" fmla="*/ 0 w 6249778"/>
              <a:gd name="connsiteY7" fmla="*/ 257942 h 6172343"/>
              <a:gd name="connsiteX8" fmla="*/ 258473 w 6249778"/>
              <a:gd name="connsiteY8" fmla="*/ 0 h 61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9778" h="6172343">
                <a:moveTo>
                  <a:pt x="258473" y="0"/>
                </a:moveTo>
                <a:lnTo>
                  <a:pt x="5991306" y="0"/>
                </a:lnTo>
                <a:cubicBezTo>
                  <a:pt x="6134057" y="0"/>
                  <a:pt x="6249778" y="115484"/>
                  <a:pt x="6249778" y="257942"/>
                </a:cubicBezTo>
                <a:lnTo>
                  <a:pt x="6249778" y="5914401"/>
                </a:lnTo>
                <a:cubicBezTo>
                  <a:pt x="6249778" y="6056859"/>
                  <a:pt x="6134057" y="6172343"/>
                  <a:pt x="5991306" y="6172343"/>
                </a:cubicBezTo>
                <a:lnTo>
                  <a:pt x="258473" y="6172343"/>
                </a:lnTo>
                <a:cubicBezTo>
                  <a:pt x="115722" y="6172343"/>
                  <a:pt x="0" y="6056859"/>
                  <a:pt x="0" y="5914401"/>
                </a:cubicBezTo>
                <a:lnTo>
                  <a:pt x="0" y="257942"/>
                </a:lnTo>
                <a:cubicBezTo>
                  <a:pt x="0" y="115484"/>
                  <a:pt x="115722" y="0"/>
                  <a:pt x="258473"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1380744"/>
            <a:ext cx="438912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49B2C6C9-D30C-4946-92A4-454A5FC69685}" type="datetime1">
              <a:rPr lang="en-US" smtClean="0"/>
              <a:t>2/14/2026</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2635000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320040"/>
            <a:ext cx="4573413"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6" y="1380744"/>
            <a:ext cx="4573413"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D479CC6-BB04-42D6-AB0C-BAA184663D94}" type="datetime1">
              <a:rPr lang="en-US" smtClean="0"/>
              <a:t>2/14/2026</a:t>
            </a:fld>
            <a:endParaRPr lang="en-US" dirty="0"/>
          </a:p>
        </p:txBody>
      </p:sp>
      <p:sp>
        <p:nvSpPr>
          <p:cNvPr id="4" name="Picture Placeholder 3">
            <a:extLst>
              <a:ext uri="{FF2B5EF4-FFF2-40B4-BE49-F238E27FC236}">
                <a16:creationId xmlns:a16="http://schemas.microsoft.com/office/drawing/2014/main" id="{00846273-A5CB-BDCB-C625-903F863EC307}"/>
              </a:ext>
            </a:extLst>
          </p:cNvPr>
          <p:cNvSpPr>
            <a:spLocks noGrp="1"/>
          </p:cNvSpPr>
          <p:nvPr>
            <p:ph type="pic" sz="quarter" idx="13"/>
          </p:nvPr>
        </p:nvSpPr>
        <p:spPr>
          <a:xfrm>
            <a:off x="5737594" y="342900"/>
            <a:ext cx="6111507" cy="6172338"/>
          </a:xfrm>
          <a:custGeom>
            <a:avLst/>
            <a:gdLst>
              <a:gd name="connsiteX0" fmla="*/ 269395 w 6111507"/>
              <a:gd name="connsiteY0" fmla="*/ 0 h 6172338"/>
              <a:gd name="connsiteX1" fmla="*/ 5842112 w 6111507"/>
              <a:gd name="connsiteY1" fmla="*/ 0 h 6172338"/>
              <a:gd name="connsiteX2" fmla="*/ 6111507 w 6111507"/>
              <a:gd name="connsiteY2" fmla="*/ 268145 h 6172338"/>
              <a:gd name="connsiteX3" fmla="*/ 6111507 w 6111507"/>
              <a:gd name="connsiteY3" fmla="*/ 5904194 h 6172338"/>
              <a:gd name="connsiteX4" fmla="*/ 5842112 w 6111507"/>
              <a:gd name="connsiteY4" fmla="*/ 6172338 h 6172338"/>
              <a:gd name="connsiteX5" fmla="*/ 269395 w 6111507"/>
              <a:gd name="connsiteY5" fmla="*/ 6172338 h 6172338"/>
              <a:gd name="connsiteX6" fmla="*/ 0 w 6111507"/>
              <a:gd name="connsiteY6" fmla="*/ 5904194 h 6172338"/>
              <a:gd name="connsiteX7" fmla="*/ 0 w 6111507"/>
              <a:gd name="connsiteY7" fmla="*/ 268145 h 6172338"/>
              <a:gd name="connsiteX8" fmla="*/ 269395 w 6111507"/>
              <a:gd name="connsiteY8" fmla="*/ 0 h 617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1507" h="6172338">
                <a:moveTo>
                  <a:pt x="269395" y="0"/>
                </a:moveTo>
                <a:lnTo>
                  <a:pt x="5842112" y="0"/>
                </a:lnTo>
                <a:cubicBezTo>
                  <a:pt x="5990895" y="0"/>
                  <a:pt x="6111507" y="120052"/>
                  <a:pt x="6111507" y="268145"/>
                </a:cubicBezTo>
                <a:lnTo>
                  <a:pt x="6111507" y="5904194"/>
                </a:lnTo>
                <a:cubicBezTo>
                  <a:pt x="6111507" y="6052286"/>
                  <a:pt x="5990895" y="6172338"/>
                  <a:pt x="5842112" y="6172338"/>
                </a:cubicBezTo>
                <a:lnTo>
                  <a:pt x="269395" y="6172338"/>
                </a:lnTo>
                <a:cubicBezTo>
                  <a:pt x="120612" y="6172338"/>
                  <a:pt x="0" y="6052286"/>
                  <a:pt x="0" y="5904194"/>
                </a:cubicBezTo>
                <a:lnTo>
                  <a:pt x="0" y="268145"/>
                </a:lnTo>
                <a:cubicBezTo>
                  <a:pt x="0" y="120052"/>
                  <a:pt x="120612" y="0"/>
                  <a:pt x="269395"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1855259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21040" y="603504"/>
            <a:ext cx="3401568"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342900" y="342901"/>
            <a:ext cx="7391400"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21040"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7B3D66E4-8050-49E4-B8D2-06214BFB7C0A}" type="datetime1">
              <a:rPr lang="en-US" smtClean="0"/>
              <a:t>2/14/2026</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2480882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3401568"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4502843" y="342901"/>
            <a:ext cx="7346257"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29768"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EE7AEA2F-0823-4BD6-88F7-6D0D98F52C93}" type="datetime1">
              <a:rPr lang="en-US" smtClean="0"/>
              <a:t>2/14/2026</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13249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38912"/>
            <a:ext cx="11494008" cy="4654296"/>
          </a:xfrm>
        </p:spPr>
        <p:txBody>
          <a:bodyPr anchor="t">
            <a:normAutofit/>
          </a:bodyPr>
          <a:lstStyle>
            <a:lvl1pPr algn="l">
              <a:defRPr sz="125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093208"/>
            <a:ext cx="5669280" cy="1161288"/>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B761AAA3-5155-4231-8EEA-4F6426D8887B}" type="datetime1">
              <a:rPr lang="en-US" smtClean="0"/>
              <a:t>2/14/2026</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980375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11896" y="1078992"/>
            <a:ext cx="3273552" cy="1947672"/>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342900" y="342901"/>
            <a:ext cx="7391400"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11896" y="3099816"/>
            <a:ext cx="3273552" cy="2953512"/>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06092A99-204A-46CE-8F70-09D6B2D34877}" type="datetime1">
              <a:rPr lang="en-US" smtClean="0"/>
              <a:t>2/14/2026</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566849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2" y="5111854"/>
            <a:ext cx="3739279" cy="1389888"/>
          </a:xfrm>
        </p:spPr>
        <p:txBody>
          <a:bodyPr anchor="t">
            <a:normAutofit/>
          </a:bodyPr>
          <a:lstStyle>
            <a:lvl1pPr>
              <a:defRPr sz="3200"/>
            </a:lvl1pPr>
          </a:lstStyle>
          <a:p>
            <a:r>
              <a:rPr lang="en-US"/>
              <a:t>Click to edit Master title style</a:t>
            </a:r>
          </a:p>
        </p:txBody>
      </p:sp>
      <p:sp>
        <p:nvSpPr>
          <p:cNvPr id="19" name="Picture Placeholder 17">
            <a:extLst>
              <a:ext uri="{FF2B5EF4-FFF2-40B4-BE49-F238E27FC236}">
                <a16:creationId xmlns:a16="http://schemas.microsoft.com/office/drawing/2014/main" id="{D5837EDE-723C-6CF6-EB95-3AEDA1F07E9E}"/>
              </a:ext>
            </a:extLst>
          </p:cNvPr>
          <p:cNvSpPr>
            <a:spLocks noGrp="1"/>
          </p:cNvSpPr>
          <p:nvPr>
            <p:ph type="pic" sz="quarter" idx="15"/>
          </p:nvPr>
        </p:nvSpPr>
        <p:spPr>
          <a:xfrm>
            <a:off x="339373" y="320043"/>
            <a:ext cx="11509730" cy="4404825"/>
          </a:xfrm>
          <a:custGeom>
            <a:avLst/>
            <a:gdLst>
              <a:gd name="connsiteX0" fmla="*/ 299132 w 11509730"/>
              <a:gd name="connsiteY0" fmla="*/ 0 h 4404825"/>
              <a:gd name="connsiteX1" fmla="*/ 11210598 w 11509730"/>
              <a:gd name="connsiteY1" fmla="*/ 0 h 4404825"/>
              <a:gd name="connsiteX2" fmla="*/ 11509730 w 11509730"/>
              <a:gd name="connsiteY2" fmla="*/ 299132 h 4404825"/>
              <a:gd name="connsiteX3" fmla="*/ 11509730 w 11509730"/>
              <a:gd name="connsiteY3" fmla="*/ 4105693 h 4404825"/>
              <a:gd name="connsiteX4" fmla="*/ 11210598 w 11509730"/>
              <a:gd name="connsiteY4" fmla="*/ 4404825 h 4404825"/>
              <a:gd name="connsiteX5" fmla="*/ 299132 w 11509730"/>
              <a:gd name="connsiteY5" fmla="*/ 4404825 h 4404825"/>
              <a:gd name="connsiteX6" fmla="*/ 0 w 11509730"/>
              <a:gd name="connsiteY6" fmla="*/ 4105693 h 4404825"/>
              <a:gd name="connsiteX7" fmla="*/ 0 w 11509730"/>
              <a:gd name="connsiteY7" fmla="*/ 299132 h 4404825"/>
              <a:gd name="connsiteX8" fmla="*/ 299132 w 11509730"/>
              <a:gd name="connsiteY8" fmla="*/ 0 h 44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4404825">
                <a:moveTo>
                  <a:pt x="299132" y="0"/>
                </a:moveTo>
                <a:lnTo>
                  <a:pt x="11210598" y="0"/>
                </a:lnTo>
                <a:cubicBezTo>
                  <a:pt x="11375804" y="0"/>
                  <a:pt x="11509730" y="133926"/>
                  <a:pt x="11509730" y="299132"/>
                </a:cubicBezTo>
                <a:lnTo>
                  <a:pt x="11509730" y="4105693"/>
                </a:lnTo>
                <a:cubicBezTo>
                  <a:pt x="11509730" y="4270899"/>
                  <a:pt x="11375804" y="4404825"/>
                  <a:pt x="11210598" y="4404825"/>
                </a:cubicBezTo>
                <a:lnTo>
                  <a:pt x="299132" y="4404825"/>
                </a:lnTo>
                <a:cubicBezTo>
                  <a:pt x="133926" y="4404825"/>
                  <a:pt x="0" y="4270899"/>
                  <a:pt x="0" y="4105693"/>
                </a:cubicBezTo>
                <a:lnTo>
                  <a:pt x="0" y="299132"/>
                </a:lnTo>
                <a:cubicBezTo>
                  <a:pt x="0" y="133926"/>
                  <a:pt x="133926" y="0"/>
                  <a:pt x="299132"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8749EA3-15DE-451B-A24B-ACC8EA0B6D09}" type="datetime1">
              <a:rPr lang="en-US" smtClean="0"/>
              <a:t>2/14/2026</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51928" y="5111854"/>
            <a:ext cx="6400800" cy="1389888"/>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957680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a:t>Click to edit Master title style</a:t>
            </a:r>
          </a:p>
        </p:txBody>
      </p:sp>
      <p:sp>
        <p:nvSpPr>
          <p:cNvPr id="9" name="Picture Placeholder 8">
            <a:extLst>
              <a:ext uri="{FF2B5EF4-FFF2-40B4-BE49-F238E27FC236}">
                <a16:creationId xmlns:a16="http://schemas.microsoft.com/office/drawing/2014/main" id="{1BCE7E7D-ED4A-B625-6CB8-4D71682F63D4}"/>
              </a:ext>
            </a:extLst>
          </p:cNvPr>
          <p:cNvSpPr>
            <a:spLocks noGrp="1"/>
          </p:cNvSpPr>
          <p:nvPr>
            <p:ph type="pic" sz="quarter" idx="13"/>
          </p:nvPr>
        </p:nvSpPr>
        <p:spPr>
          <a:xfrm>
            <a:off x="339373" y="320042"/>
            <a:ext cx="11509730" cy="3458229"/>
          </a:xfrm>
          <a:custGeom>
            <a:avLst/>
            <a:gdLst>
              <a:gd name="connsiteX0" fmla="*/ 351529 w 11509730"/>
              <a:gd name="connsiteY0" fmla="*/ 0 h 3458229"/>
              <a:gd name="connsiteX1" fmla="*/ 11158201 w 11509730"/>
              <a:gd name="connsiteY1" fmla="*/ 0 h 3458229"/>
              <a:gd name="connsiteX2" fmla="*/ 11509730 w 11509730"/>
              <a:gd name="connsiteY2" fmla="*/ 351529 h 3458229"/>
              <a:gd name="connsiteX3" fmla="*/ 11509730 w 11509730"/>
              <a:gd name="connsiteY3" fmla="*/ 3106700 h 3458229"/>
              <a:gd name="connsiteX4" fmla="*/ 11158201 w 11509730"/>
              <a:gd name="connsiteY4" fmla="*/ 3458229 h 3458229"/>
              <a:gd name="connsiteX5" fmla="*/ 351529 w 11509730"/>
              <a:gd name="connsiteY5" fmla="*/ 3458229 h 3458229"/>
              <a:gd name="connsiteX6" fmla="*/ 0 w 11509730"/>
              <a:gd name="connsiteY6" fmla="*/ 3106700 h 3458229"/>
              <a:gd name="connsiteX7" fmla="*/ 0 w 11509730"/>
              <a:gd name="connsiteY7" fmla="*/ 351529 h 3458229"/>
              <a:gd name="connsiteX8" fmla="*/ 351529 w 11509730"/>
              <a:gd name="connsiteY8" fmla="*/ 0 h 34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3458229">
                <a:moveTo>
                  <a:pt x="351529" y="0"/>
                </a:moveTo>
                <a:lnTo>
                  <a:pt x="11158201" y="0"/>
                </a:lnTo>
                <a:cubicBezTo>
                  <a:pt x="11352345" y="0"/>
                  <a:pt x="11509730" y="157385"/>
                  <a:pt x="11509730" y="351529"/>
                </a:cubicBezTo>
                <a:lnTo>
                  <a:pt x="11509730" y="3106700"/>
                </a:lnTo>
                <a:cubicBezTo>
                  <a:pt x="11509730" y="3300844"/>
                  <a:pt x="11352345" y="3458229"/>
                  <a:pt x="11158201" y="3458229"/>
                </a:cubicBezTo>
                <a:lnTo>
                  <a:pt x="351529" y="3458229"/>
                </a:lnTo>
                <a:cubicBezTo>
                  <a:pt x="157385" y="3458229"/>
                  <a:pt x="0" y="3300844"/>
                  <a:pt x="0" y="3106700"/>
                </a:cubicBezTo>
                <a:lnTo>
                  <a:pt x="0" y="351529"/>
                </a:lnTo>
                <a:cubicBezTo>
                  <a:pt x="0" y="157385"/>
                  <a:pt x="157385" y="0"/>
                  <a:pt x="351529"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F1343DB-FCC0-4D52-80F2-173D55390D61}" type="datetime1">
              <a:rPr lang="en-US" smtClean="0"/>
              <a:t>2/14/2026</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3099072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a:t>Click to edit Master title style</a:t>
            </a:r>
          </a:p>
        </p:txBody>
      </p:sp>
      <p:sp>
        <p:nvSpPr>
          <p:cNvPr id="9" name="Picture Placeholder 8">
            <a:extLst>
              <a:ext uri="{FF2B5EF4-FFF2-40B4-BE49-F238E27FC236}">
                <a16:creationId xmlns:a16="http://schemas.microsoft.com/office/drawing/2014/main" id="{86A25225-80A2-7139-2A81-39CA926639FF}"/>
              </a:ext>
            </a:extLst>
          </p:cNvPr>
          <p:cNvSpPr>
            <a:spLocks noGrp="1"/>
          </p:cNvSpPr>
          <p:nvPr>
            <p:ph type="pic" sz="quarter" idx="13"/>
          </p:nvPr>
        </p:nvSpPr>
        <p:spPr>
          <a:xfrm>
            <a:off x="339373" y="3067414"/>
            <a:ext cx="11509730" cy="3458229"/>
          </a:xfrm>
          <a:custGeom>
            <a:avLst/>
            <a:gdLst>
              <a:gd name="connsiteX0" fmla="*/ 351529 w 11509730"/>
              <a:gd name="connsiteY0" fmla="*/ 0 h 3458229"/>
              <a:gd name="connsiteX1" fmla="*/ 11158201 w 11509730"/>
              <a:gd name="connsiteY1" fmla="*/ 0 h 3458229"/>
              <a:gd name="connsiteX2" fmla="*/ 11509730 w 11509730"/>
              <a:gd name="connsiteY2" fmla="*/ 351529 h 3458229"/>
              <a:gd name="connsiteX3" fmla="*/ 11509730 w 11509730"/>
              <a:gd name="connsiteY3" fmla="*/ 3106700 h 3458229"/>
              <a:gd name="connsiteX4" fmla="*/ 11158201 w 11509730"/>
              <a:gd name="connsiteY4" fmla="*/ 3458229 h 3458229"/>
              <a:gd name="connsiteX5" fmla="*/ 351529 w 11509730"/>
              <a:gd name="connsiteY5" fmla="*/ 3458229 h 3458229"/>
              <a:gd name="connsiteX6" fmla="*/ 0 w 11509730"/>
              <a:gd name="connsiteY6" fmla="*/ 3106700 h 3458229"/>
              <a:gd name="connsiteX7" fmla="*/ 0 w 11509730"/>
              <a:gd name="connsiteY7" fmla="*/ 351529 h 3458229"/>
              <a:gd name="connsiteX8" fmla="*/ 351529 w 11509730"/>
              <a:gd name="connsiteY8" fmla="*/ 0 h 34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3458229">
                <a:moveTo>
                  <a:pt x="351529" y="0"/>
                </a:moveTo>
                <a:lnTo>
                  <a:pt x="11158201" y="0"/>
                </a:lnTo>
                <a:cubicBezTo>
                  <a:pt x="11352345" y="0"/>
                  <a:pt x="11509730" y="157385"/>
                  <a:pt x="11509730" y="351529"/>
                </a:cubicBezTo>
                <a:lnTo>
                  <a:pt x="11509730" y="3106700"/>
                </a:lnTo>
                <a:cubicBezTo>
                  <a:pt x="11509730" y="3300844"/>
                  <a:pt x="11352345" y="3458229"/>
                  <a:pt x="11158201" y="3458229"/>
                </a:cubicBezTo>
                <a:lnTo>
                  <a:pt x="351529" y="3458229"/>
                </a:lnTo>
                <a:cubicBezTo>
                  <a:pt x="157385" y="3458229"/>
                  <a:pt x="0" y="3300844"/>
                  <a:pt x="0" y="3106700"/>
                </a:cubicBezTo>
                <a:lnTo>
                  <a:pt x="0" y="351529"/>
                </a:lnTo>
                <a:cubicBezTo>
                  <a:pt x="0" y="157385"/>
                  <a:pt x="157385" y="0"/>
                  <a:pt x="351529"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519672"/>
            <a:ext cx="3494314" cy="338328"/>
          </a:xfrm>
        </p:spPr>
        <p:txBody>
          <a:bodyPr/>
          <a:lstStyle/>
          <a:p>
            <a:fld id="{457C7506-9AD1-49AD-BE44-C83E35401EAD}" type="datetime1">
              <a:rPr lang="en-US" smtClean="0"/>
              <a:t>2/14/2026</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6519672"/>
            <a:ext cx="2805405" cy="338328"/>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6519672"/>
            <a:ext cx="429207" cy="338328"/>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05220865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40080"/>
            <a:ext cx="11155680" cy="970463"/>
          </a:xfrm>
        </p:spPr>
        <p:txBody>
          <a:bodyPr anchor="ctr"/>
          <a:lstStyle/>
          <a:p>
            <a:r>
              <a:rPr lang="en-US"/>
              <a:t>Click to edit Master title style</a:t>
            </a:r>
          </a:p>
        </p:txBody>
      </p:sp>
      <p:sp>
        <p:nvSpPr>
          <p:cNvPr id="10" name="Picture Placeholder 9">
            <a:extLst>
              <a:ext uri="{FF2B5EF4-FFF2-40B4-BE49-F238E27FC236}">
                <a16:creationId xmlns:a16="http://schemas.microsoft.com/office/drawing/2014/main" id="{45F6FDB5-F783-3538-287C-754C11C30975}"/>
              </a:ext>
            </a:extLst>
          </p:cNvPr>
          <p:cNvSpPr>
            <a:spLocks noGrp="1"/>
          </p:cNvSpPr>
          <p:nvPr>
            <p:ph type="pic" sz="quarter" idx="13"/>
          </p:nvPr>
        </p:nvSpPr>
        <p:spPr>
          <a:xfrm>
            <a:off x="429768" y="1828800"/>
            <a:ext cx="6176399" cy="4425696"/>
          </a:xfrm>
          <a:custGeom>
            <a:avLst/>
            <a:gdLst>
              <a:gd name="connsiteX0" fmla="*/ 325421 w 6450717"/>
              <a:gd name="connsiteY0" fmla="*/ 0 h 4425696"/>
              <a:gd name="connsiteX1" fmla="*/ 6125296 w 6450717"/>
              <a:gd name="connsiteY1" fmla="*/ 0 h 4425696"/>
              <a:gd name="connsiteX2" fmla="*/ 6450717 w 6450717"/>
              <a:gd name="connsiteY2" fmla="*/ 325421 h 4425696"/>
              <a:gd name="connsiteX3" fmla="*/ 6450717 w 6450717"/>
              <a:gd name="connsiteY3" fmla="*/ 4100275 h 4425696"/>
              <a:gd name="connsiteX4" fmla="*/ 6125296 w 6450717"/>
              <a:gd name="connsiteY4" fmla="*/ 4425696 h 4425696"/>
              <a:gd name="connsiteX5" fmla="*/ 325421 w 6450717"/>
              <a:gd name="connsiteY5" fmla="*/ 4425696 h 4425696"/>
              <a:gd name="connsiteX6" fmla="*/ 0 w 6450717"/>
              <a:gd name="connsiteY6" fmla="*/ 4100275 h 4425696"/>
              <a:gd name="connsiteX7" fmla="*/ 0 w 6450717"/>
              <a:gd name="connsiteY7" fmla="*/ 325421 h 4425696"/>
              <a:gd name="connsiteX8" fmla="*/ 325421 w 6450717"/>
              <a:gd name="connsiteY8" fmla="*/ 0 h 442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0717" h="4425696">
                <a:moveTo>
                  <a:pt x="325421" y="0"/>
                </a:moveTo>
                <a:lnTo>
                  <a:pt x="6125296" y="0"/>
                </a:lnTo>
                <a:cubicBezTo>
                  <a:pt x="6305021" y="0"/>
                  <a:pt x="6450717" y="145696"/>
                  <a:pt x="6450717" y="325421"/>
                </a:cubicBezTo>
                <a:lnTo>
                  <a:pt x="6450717" y="4100275"/>
                </a:lnTo>
                <a:cubicBezTo>
                  <a:pt x="6450717" y="4280000"/>
                  <a:pt x="6305021" y="4425696"/>
                  <a:pt x="6125296" y="4425696"/>
                </a:cubicBezTo>
                <a:lnTo>
                  <a:pt x="325421" y="4425696"/>
                </a:lnTo>
                <a:cubicBezTo>
                  <a:pt x="145696" y="4425696"/>
                  <a:pt x="0" y="4280000"/>
                  <a:pt x="0" y="4100275"/>
                </a:cubicBezTo>
                <a:lnTo>
                  <a:pt x="0" y="325421"/>
                </a:lnTo>
                <a:cubicBezTo>
                  <a:pt x="0" y="145696"/>
                  <a:pt x="145696" y="0"/>
                  <a:pt x="325421"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287768" y="1828800"/>
            <a:ext cx="4297680" cy="4428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F94BF2A-D949-4DFB-9912-9D6234B797F2}" type="datetime1">
              <a:rPr lang="en-US" smtClean="0"/>
              <a:t>2/14/2026</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3377585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39"/>
            <a:ext cx="4855464" cy="1453896"/>
          </a:xfrm>
        </p:spPr>
        <p:txBody>
          <a:bodyPr anchor="t"/>
          <a:lstStyle/>
          <a:p>
            <a:r>
              <a:rPr lang="en-US"/>
              <a:t>Click to edit Master title style</a:t>
            </a:r>
          </a:p>
        </p:txBody>
      </p:sp>
      <p:sp>
        <p:nvSpPr>
          <p:cNvPr id="9" name="Picture Placeholder 8">
            <a:extLst>
              <a:ext uri="{FF2B5EF4-FFF2-40B4-BE49-F238E27FC236}">
                <a16:creationId xmlns:a16="http://schemas.microsoft.com/office/drawing/2014/main" id="{F5F2F272-6D18-7E06-3E9A-D10C5C502195}"/>
              </a:ext>
            </a:extLst>
          </p:cNvPr>
          <p:cNvSpPr>
            <a:spLocks noGrp="1"/>
          </p:cNvSpPr>
          <p:nvPr>
            <p:ph type="pic" sz="quarter" idx="13"/>
          </p:nvPr>
        </p:nvSpPr>
        <p:spPr>
          <a:xfrm>
            <a:off x="510075" y="2293496"/>
            <a:ext cx="4775158" cy="4039043"/>
          </a:xfrm>
          <a:custGeom>
            <a:avLst/>
            <a:gdLst>
              <a:gd name="connsiteX0" fmla="*/ 305917 w 4855463"/>
              <a:gd name="connsiteY0" fmla="*/ 0 h 4039043"/>
              <a:gd name="connsiteX1" fmla="*/ 4549547 w 4855463"/>
              <a:gd name="connsiteY1" fmla="*/ 0 h 4039043"/>
              <a:gd name="connsiteX2" fmla="*/ 4849249 w 4855463"/>
              <a:gd name="connsiteY2" fmla="*/ 244264 h 4039043"/>
              <a:gd name="connsiteX3" fmla="*/ 4855463 w 4855463"/>
              <a:gd name="connsiteY3" fmla="*/ 305907 h 4039043"/>
              <a:gd name="connsiteX4" fmla="*/ 4855463 w 4855463"/>
              <a:gd name="connsiteY4" fmla="*/ 3733136 h 4039043"/>
              <a:gd name="connsiteX5" fmla="*/ 4849249 w 4855463"/>
              <a:gd name="connsiteY5" fmla="*/ 3794779 h 4039043"/>
              <a:gd name="connsiteX6" fmla="*/ 4549547 w 4855463"/>
              <a:gd name="connsiteY6" fmla="*/ 4039043 h 4039043"/>
              <a:gd name="connsiteX7" fmla="*/ 305917 w 4855463"/>
              <a:gd name="connsiteY7" fmla="*/ 4039043 h 4039043"/>
              <a:gd name="connsiteX8" fmla="*/ 0 w 4855463"/>
              <a:gd name="connsiteY8" fmla="*/ 3733126 h 4039043"/>
              <a:gd name="connsiteX9" fmla="*/ 0 w 4855463"/>
              <a:gd name="connsiteY9" fmla="*/ 305917 h 4039043"/>
              <a:gd name="connsiteX10" fmla="*/ 305917 w 4855463"/>
              <a:gd name="connsiteY10" fmla="*/ 0 h 403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463" h="4039043">
                <a:moveTo>
                  <a:pt x="305917" y="0"/>
                </a:moveTo>
                <a:lnTo>
                  <a:pt x="4549547" y="0"/>
                </a:lnTo>
                <a:cubicBezTo>
                  <a:pt x="4697381" y="0"/>
                  <a:pt x="4820723" y="104863"/>
                  <a:pt x="4849249" y="244264"/>
                </a:cubicBezTo>
                <a:lnTo>
                  <a:pt x="4855463" y="305907"/>
                </a:lnTo>
                <a:lnTo>
                  <a:pt x="4855463" y="3733136"/>
                </a:lnTo>
                <a:lnTo>
                  <a:pt x="4849249" y="3794779"/>
                </a:lnTo>
                <a:cubicBezTo>
                  <a:pt x="4820723" y="3934180"/>
                  <a:pt x="4697381" y="4039043"/>
                  <a:pt x="4549547" y="4039043"/>
                </a:cubicBezTo>
                <a:lnTo>
                  <a:pt x="305917" y="4039043"/>
                </a:lnTo>
                <a:cubicBezTo>
                  <a:pt x="136964" y="4039043"/>
                  <a:pt x="0" y="3902079"/>
                  <a:pt x="0" y="3733126"/>
                </a:cubicBezTo>
                <a:lnTo>
                  <a:pt x="0" y="305917"/>
                </a:lnTo>
                <a:cubicBezTo>
                  <a:pt x="0" y="136964"/>
                  <a:pt x="136964" y="0"/>
                  <a:pt x="305917"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563594C-FF61-4FB6-A5E4-597CB7D69CB6}" type="datetime1">
              <a:rPr lang="en-US" smtClean="0"/>
              <a:t>2/14/2026</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029717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50218"/>
            <a:ext cx="3827439" cy="1453896"/>
          </a:xfrm>
        </p:spPr>
        <p:txBody>
          <a:bodyPr anchor="t">
            <a:normAutofit/>
          </a:bodyPr>
          <a:lstStyle>
            <a:lvl1pPr>
              <a:defRPr sz="3200"/>
            </a:lvl1pPr>
          </a:lstStyle>
          <a:p>
            <a:r>
              <a:rPr lang="en-US"/>
              <a:t>Click to edit Master title style</a:t>
            </a:r>
          </a:p>
        </p:txBody>
      </p:sp>
      <p:sp>
        <p:nvSpPr>
          <p:cNvPr id="12" name="Picture Placeholder 11">
            <a:extLst>
              <a:ext uri="{FF2B5EF4-FFF2-40B4-BE49-F238E27FC236}">
                <a16:creationId xmlns:a16="http://schemas.microsoft.com/office/drawing/2014/main" id="{14639E5C-EF58-65A1-C364-F58DE761581C}"/>
              </a:ext>
            </a:extLst>
          </p:cNvPr>
          <p:cNvSpPr>
            <a:spLocks noGrp="1"/>
          </p:cNvSpPr>
          <p:nvPr>
            <p:ph type="pic" sz="quarter" idx="13"/>
          </p:nvPr>
        </p:nvSpPr>
        <p:spPr>
          <a:xfrm>
            <a:off x="510075" y="2293494"/>
            <a:ext cx="3666744" cy="4039044"/>
          </a:xfrm>
          <a:custGeom>
            <a:avLst/>
            <a:gdLst>
              <a:gd name="connsiteX0" fmla="*/ 292716 w 3666744"/>
              <a:gd name="connsiteY0" fmla="*/ 0 h 4039044"/>
              <a:gd name="connsiteX1" fmla="*/ 3374028 w 3666744"/>
              <a:gd name="connsiteY1" fmla="*/ 0 h 4039044"/>
              <a:gd name="connsiteX2" fmla="*/ 3666744 w 3666744"/>
              <a:gd name="connsiteY2" fmla="*/ 292716 h 4039044"/>
              <a:gd name="connsiteX3" fmla="*/ 3666744 w 3666744"/>
              <a:gd name="connsiteY3" fmla="*/ 3746328 h 4039044"/>
              <a:gd name="connsiteX4" fmla="*/ 3374028 w 3666744"/>
              <a:gd name="connsiteY4" fmla="*/ 4039044 h 4039044"/>
              <a:gd name="connsiteX5" fmla="*/ 292716 w 3666744"/>
              <a:gd name="connsiteY5" fmla="*/ 4039044 h 4039044"/>
              <a:gd name="connsiteX6" fmla="*/ 0 w 3666744"/>
              <a:gd name="connsiteY6" fmla="*/ 3746328 h 4039044"/>
              <a:gd name="connsiteX7" fmla="*/ 0 w 3666744"/>
              <a:gd name="connsiteY7" fmla="*/ 292716 h 4039044"/>
              <a:gd name="connsiteX8" fmla="*/ 292716 w 3666744"/>
              <a:gd name="connsiteY8" fmla="*/ 0 h 403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6744" h="4039044">
                <a:moveTo>
                  <a:pt x="292716" y="0"/>
                </a:moveTo>
                <a:lnTo>
                  <a:pt x="3374028" y="0"/>
                </a:lnTo>
                <a:cubicBezTo>
                  <a:pt x="3535691" y="0"/>
                  <a:pt x="3666744" y="131053"/>
                  <a:pt x="3666744" y="292716"/>
                </a:cubicBezTo>
                <a:lnTo>
                  <a:pt x="3666744" y="3746328"/>
                </a:lnTo>
                <a:cubicBezTo>
                  <a:pt x="3666744" y="3907991"/>
                  <a:pt x="3535691" y="4039044"/>
                  <a:pt x="3374028" y="4039044"/>
                </a:cubicBezTo>
                <a:lnTo>
                  <a:pt x="292716" y="4039044"/>
                </a:lnTo>
                <a:cubicBezTo>
                  <a:pt x="131053" y="4039044"/>
                  <a:pt x="0" y="3907991"/>
                  <a:pt x="0" y="3746328"/>
                </a:cubicBezTo>
                <a:lnTo>
                  <a:pt x="0" y="292716"/>
                </a:lnTo>
                <a:cubicBezTo>
                  <a:pt x="0" y="131053"/>
                  <a:pt x="131053" y="0"/>
                  <a:pt x="29271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120787" y="549275"/>
            <a:ext cx="6561138" cy="5788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9D205C6-AA77-4A66-BB27-EE68DDD0D193}" type="datetime1">
              <a:rPr lang="en-US" smtClean="0"/>
              <a:t>2/14/2026</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83140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g Number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93776" y="782804"/>
            <a:ext cx="11201400" cy="4206240"/>
          </a:xfrm>
        </p:spPr>
        <p:txBody>
          <a:bodyPr>
            <a:normAutofit/>
          </a:bodyPr>
          <a:lstStyle>
            <a:lvl1pPr algn="ctr">
              <a:defRPr sz="27800">
                <a:solidFill>
                  <a:schemeClr val="tx2">
                    <a:lumMod val="90000"/>
                    <a:lumOff val="10000"/>
                  </a:schemeClr>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64F05DF3-EEC7-45DF-A943-3E12702079E5}" type="datetime1">
              <a:rPr lang="en-US" smtClean="0"/>
              <a:t>2/14/2026</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93775" y="4989044"/>
            <a:ext cx="11201399" cy="1225296"/>
          </a:xfrm>
        </p:spPr>
        <p:txBody>
          <a:bodyPr>
            <a:normAutofit/>
          </a:bodyPr>
          <a:lstStyle>
            <a:lvl1pPr marL="0" indent="0" algn="ctr">
              <a:buNone/>
              <a:defRPr sz="2400">
                <a:solidFill>
                  <a:schemeClr val="tx2">
                    <a:lumMod val="90000"/>
                    <a:lumOff val="10000"/>
                  </a:schemeClr>
                </a:solidFill>
              </a:defRPr>
            </a:lvl1pPr>
            <a:lvl2pPr marL="228600" indent="0" algn="ctr">
              <a:buNone/>
              <a:defRPr sz="2000">
                <a:solidFill>
                  <a:schemeClr val="tx2">
                    <a:lumMod val="90000"/>
                    <a:lumOff val="10000"/>
                  </a:schemeClr>
                </a:solidFill>
              </a:defRPr>
            </a:lvl2pPr>
            <a:lvl3pPr marL="457200" indent="0" algn="ctr">
              <a:buNone/>
              <a:defRPr sz="1800">
                <a:solidFill>
                  <a:schemeClr val="tx2">
                    <a:lumMod val="90000"/>
                    <a:lumOff val="10000"/>
                  </a:schemeClr>
                </a:solidFill>
              </a:defRPr>
            </a:lvl3pPr>
            <a:lvl4pPr marL="685800" indent="0" algn="ctr">
              <a:buNone/>
              <a:defRPr sz="1600">
                <a:solidFill>
                  <a:schemeClr val="tx2">
                    <a:lumMod val="90000"/>
                    <a:lumOff val="10000"/>
                  </a:schemeClr>
                </a:solidFill>
              </a:defRPr>
            </a:lvl4pPr>
            <a:lvl5pPr marL="914400" indent="0" algn="ctr">
              <a:buNone/>
              <a:defRPr sz="1400">
                <a:solidFill>
                  <a:schemeClr val="tx2">
                    <a:lumMod val="90000"/>
                    <a:lumOff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2929288"/>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Number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93776" y="782804"/>
            <a:ext cx="11201400" cy="4206240"/>
          </a:xfrm>
        </p:spPr>
        <p:txBody>
          <a:bodyPr>
            <a:normAutofit/>
          </a:bodyPr>
          <a:lstStyle>
            <a:lvl1pPr algn="ctr">
              <a:defRPr sz="27800"/>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4F39EAFF-A363-4554-A2A5-F61FABD0CE04}" type="datetime1">
              <a:rPr lang="en-US" smtClean="0"/>
              <a:t>2/14/2026</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93776" y="4989044"/>
            <a:ext cx="11201400" cy="1225296"/>
          </a:xfrm>
        </p:spPr>
        <p:txBody>
          <a:bodyPr>
            <a:normAutofit/>
          </a:bodyPr>
          <a:lstStyle>
            <a:lvl1pPr marL="0" indent="0" algn="ctr">
              <a:buNone/>
              <a:defRPr sz="2800"/>
            </a:lvl1pPr>
            <a:lvl2pPr marL="228600" indent="0" algn="ctr">
              <a:buNone/>
              <a:defRPr sz="2400"/>
            </a:lvl2pPr>
            <a:lvl3pPr marL="457200" indent="0" algn="ctr">
              <a:buNone/>
              <a:defRPr sz="2000"/>
            </a:lvl3pPr>
            <a:lvl4pPr marL="685800" indent="0" algn="ctr">
              <a:buNone/>
              <a:defRPr sz="1800"/>
            </a:lvl4pPr>
            <a:lvl5pPr marL="914400" indent="0" algn="ctr">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3714637"/>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g Number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29768" y="603504"/>
            <a:ext cx="11201400" cy="4206240"/>
          </a:xfrm>
        </p:spPr>
        <p:txBody>
          <a:bodyPr>
            <a:normAutofit/>
          </a:bodyPr>
          <a:lstStyle>
            <a:lvl1pPr algn="l">
              <a:defRPr sz="27800">
                <a:solidFill>
                  <a:schemeClr val="tx2">
                    <a:lumMod val="90000"/>
                    <a:lumOff val="10000"/>
                  </a:schemeClr>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90F47950-0717-4110-9557-F08D8A545BF8}" type="datetime1">
              <a:rPr lang="en-US" smtClean="0"/>
              <a:t>2/14/2026</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29768" y="4809744"/>
            <a:ext cx="5897880" cy="1353312"/>
          </a:xfrm>
        </p:spPr>
        <p:txBody>
          <a:bodyPr>
            <a:normAutofit/>
          </a:bodyPr>
          <a:lstStyle>
            <a:lvl1pPr marL="0" indent="0" algn="l">
              <a:buNone/>
              <a:defRPr sz="2800">
                <a:solidFill>
                  <a:schemeClr val="tx2">
                    <a:lumMod val="90000"/>
                    <a:lumOff val="10000"/>
                  </a:schemeClr>
                </a:solidFill>
              </a:defRPr>
            </a:lvl1pPr>
            <a:lvl2pPr marL="228600" indent="0" algn="l">
              <a:buNone/>
              <a:defRPr sz="2400">
                <a:solidFill>
                  <a:schemeClr val="tx2">
                    <a:lumMod val="90000"/>
                    <a:lumOff val="10000"/>
                  </a:schemeClr>
                </a:solidFill>
              </a:defRPr>
            </a:lvl2pPr>
            <a:lvl3pPr marL="457200" indent="0" algn="l">
              <a:buNone/>
              <a:defRPr sz="2000">
                <a:solidFill>
                  <a:schemeClr val="tx2">
                    <a:lumMod val="90000"/>
                    <a:lumOff val="10000"/>
                  </a:schemeClr>
                </a:solidFill>
              </a:defRPr>
            </a:lvl3pPr>
            <a:lvl4pPr marL="685800" indent="0" algn="l">
              <a:buNone/>
              <a:defRPr sz="1800">
                <a:solidFill>
                  <a:schemeClr val="tx2">
                    <a:lumMod val="90000"/>
                    <a:lumOff val="10000"/>
                  </a:schemeClr>
                </a:solidFill>
              </a:defRPr>
            </a:lvl4pPr>
            <a:lvl5pPr marL="914400" indent="0" algn="l">
              <a:buNone/>
              <a:defRPr sz="1600">
                <a:solidFill>
                  <a:schemeClr val="tx2">
                    <a:lumMod val="90000"/>
                    <a:lumOff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6428022"/>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hoto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5276088"/>
            <a:ext cx="11347704" cy="786384"/>
          </a:xfrm>
        </p:spPr>
        <p:txBody>
          <a:bodyPr anchor="b">
            <a:normAutofit/>
          </a:bodyPr>
          <a:lstStyle>
            <a:lvl1pPr algn="l">
              <a:defRPr sz="4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980176"/>
            <a:ext cx="11347704" cy="530352"/>
          </a:xfrm>
        </p:spPr>
        <p:txBody>
          <a:bodyPr anchor="t">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F9A648C8-0436-6FAF-8B52-BA15EFB5F90C}"/>
              </a:ext>
            </a:extLst>
          </p:cNvPr>
          <p:cNvSpPr>
            <a:spLocks noGrp="1"/>
          </p:cNvSpPr>
          <p:nvPr>
            <p:ph type="pic" sz="quarter" idx="13"/>
          </p:nvPr>
        </p:nvSpPr>
        <p:spPr>
          <a:xfrm>
            <a:off x="342901" y="343038"/>
            <a:ext cx="11506200" cy="4792766"/>
          </a:xfrm>
          <a:custGeom>
            <a:avLst/>
            <a:gdLst>
              <a:gd name="connsiteX0" fmla="*/ 292023 w 11506200"/>
              <a:gd name="connsiteY0" fmla="*/ 0 h 4792766"/>
              <a:gd name="connsiteX1" fmla="*/ 11214177 w 11506200"/>
              <a:gd name="connsiteY1" fmla="*/ 0 h 4792766"/>
              <a:gd name="connsiteX2" fmla="*/ 11506200 w 11506200"/>
              <a:gd name="connsiteY2" fmla="*/ 292023 h 4792766"/>
              <a:gd name="connsiteX3" fmla="*/ 11506200 w 11506200"/>
              <a:gd name="connsiteY3" fmla="*/ 4500743 h 4792766"/>
              <a:gd name="connsiteX4" fmla="*/ 11214177 w 11506200"/>
              <a:gd name="connsiteY4" fmla="*/ 4792766 h 4792766"/>
              <a:gd name="connsiteX5" fmla="*/ 292023 w 11506200"/>
              <a:gd name="connsiteY5" fmla="*/ 4792766 h 4792766"/>
              <a:gd name="connsiteX6" fmla="*/ 0 w 11506200"/>
              <a:gd name="connsiteY6" fmla="*/ 4500743 h 4792766"/>
              <a:gd name="connsiteX7" fmla="*/ 0 w 11506200"/>
              <a:gd name="connsiteY7" fmla="*/ 292023 h 4792766"/>
              <a:gd name="connsiteX8" fmla="*/ 292023 w 11506200"/>
              <a:gd name="connsiteY8" fmla="*/ 0 h 479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6200" h="4792766">
                <a:moveTo>
                  <a:pt x="292023" y="0"/>
                </a:moveTo>
                <a:lnTo>
                  <a:pt x="11214177" y="0"/>
                </a:lnTo>
                <a:cubicBezTo>
                  <a:pt x="11375457" y="0"/>
                  <a:pt x="11506200" y="130743"/>
                  <a:pt x="11506200" y="292023"/>
                </a:cubicBezTo>
                <a:lnTo>
                  <a:pt x="11506200" y="4500743"/>
                </a:lnTo>
                <a:cubicBezTo>
                  <a:pt x="11506200" y="4662023"/>
                  <a:pt x="11375457" y="4792766"/>
                  <a:pt x="11214177" y="4792766"/>
                </a:cubicBezTo>
                <a:lnTo>
                  <a:pt x="292023" y="4792766"/>
                </a:lnTo>
                <a:cubicBezTo>
                  <a:pt x="130743" y="4792766"/>
                  <a:pt x="0" y="4662023"/>
                  <a:pt x="0" y="4500743"/>
                </a:cubicBezTo>
                <a:lnTo>
                  <a:pt x="0" y="292023"/>
                </a:lnTo>
                <a:cubicBezTo>
                  <a:pt x="0" y="130743"/>
                  <a:pt x="130743" y="0"/>
                  <a:pt x="292023" y="0"/>
                </a:cubicBezTo>
                <a:close/>
              </a:path>
            </a:pathLst>
          </a:custGeom>
          <a:blipFill>
            <a:blip r:embed="rId2"/>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37160" y="6519672"/>
            <a:ext cx="3494314" cy="365125"/>
          </a:xfrm>
        </p:spPr>
        <p:txBody>
          <a:bodyPr/>
          <a:lstStyle>
            <a:lvl1pPr>
              <a:defRPr>
                <a:solidFill>
                  <a:schemeClr val="tx2"/>
                </a:solidFill>
                <a:effectLst/>
              </a:defRPr>
            </a:lvl1pPr>
          </a:lstStyle>
          <a:p>
            <a:fld id="{A94E042F-6826-4E41-A6B0-8BF606E4151E}" type="datetime1">
              <a:rPr lang="en-US" smtClean="0"/>
              <a:t>2/14/2026</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876521" y="6519672"/>
            <a:ext cx="2805405" cy="365125"/>
          </a:xfrm>
        </p:spPr>
        <p:txBody>
          <a:bodyPr/>
          <a:lstStyle>
            <a:lvl1pPr>
              <a:defRPr>
                <a:solidFill>
                  <a:schemeClr val="tx2"/>
                </a:solidFill>
                <a:effectLst/>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632162" y="6519672"/>
            <a:ext cx="429207" cy="365125"/>
          </a:xfrm>
        </p:spPr>
        <p:txBody>
          <a:bodyPr/>
          <a:lstStyle>
            <a:lvl1pPr>
              <a:defRPr>
                <a:solidFill>
                  <a:schemeClr val="tx2"/>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94831000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B911F94A-833D-4D19-8ACB-52DAEF08569A}" type="datetime1">
              <a:rPr lang="en-US" smtClean="0"/>
              <a:t>2/14/2026</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78349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499616" y="1823376"/>
            <a:ext cx="9198864" cy="2875175"/>
          </a:xfrm>
        </p:spPr>
        <p:txBody>
          <a:bodyPr anchor="ctr">
            <a:normAutofit/>
          </a:bodyPr>
          <a:lstStyle>
            <a:lvl1pPr>
              <a:defRPr sz="440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350C3A70-5484-4418-A739-7B973E09E7E8}" type="datetime1">
              <a:rPr lang="en-US" smtClean="0"/>
              <a:t>2/14/2026</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499616" y="5276088"/>
            <a:ext cx="9198864" cy="466344"/>
          </a:xfrm>
        </p:spPr>
        <p:txBody>
          <a:bodyPr>
            <a:normAutofit/>
          </a:bodyPr>
          <a:lstStyle>
            <a:lvl1pPr marL="0" indent="0">
              <a:buNone/>
              <a:defRPr sz="2200" b="1">
                <a:solidFill>
                  <a:schemeClr val="tx2">
                    <a:lumMod val="75000"/>
                    <a:lumOff val="25000"/>
                  </a:schemeClr>
                </a:solidFill>
              </a:defRPr>
            </a:lvl1pPr>
            <a:lvl2pPr marL="228600" indent="0">
              <a:buNone/>
              <a:defRPr sz="2000" b="1">
                <a:solidFill>
                  <a:schemeClr val="tx2">
                    <a:lumMod val="75000"/>
                    <a:lumOff val="25000"/>
                  </a:schemeClr>
                </a:solidFill>
              </a:defRPr>
            </a:lvl2pPr>
            <a:lvl3pPr marL="457200" indent="0">
              <a:buNone/>
              <a:defRPr sz="1800" b="1">
                <a:solidFill>
                  <a:schemeClr val="tx2">
                    <a:lumMod val="75000"/>
                    <a:lumOff val="25000"/>
                  </a:schemeClr>
                </a:solidFill>
              </a:defRPr>
            </a:lvl3pPr>
            <a:lvl4pPr marL="685800" indent="0">
              <a:buNone/>
              <a:defRPr sz="1600" b="1">
                <a:solidFill>
                  <a:schemeClr val="tx2">
                    <a:lumMod val="75000"/>
                    <a:lumOff val="25000"/>
                  </a:schemeClr>
                </a:solidFill>
              </a:defRPr>
            </a:lvl4pPr>
            <a:lvl5pPr marL="914400" indent="0">
              <a:buNone/>
              <a:defRPr sz="1400" b="1">
                <a:solidFill>
                  <a:schemeClr val="tx2">
                    <a:lumMod val="75000"/>
                    <a:lumOff val="25000"/>
                  </a:schemeClr>
                </a:solidFill>
              </a:defRPr>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07068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04A9563B-AAD5-FEB6-A529-82D8BF95E524}"/>
              </a:ext>
            </a:extLst>
          </p:cNvPr>
          <p:cNvSpPr/>
          <p:nvPr userDrawn="1"/>
        </p:nvSpPr>
        <p:spPr>
          <a:xfrm>
            <a:off x="806386" y="760151"/>
            <a:ext cx="10579222" cy="5337698"/>
          </a:xfrm>
          <a:prstGeom prst="roundRect">
            <a:avLst>
              <a:gd name="adj" fmla="val 6093"/>
            </a:avLst>
          </a:pr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655064" y="2092751"/>
            <a:ext cx="8695944" cy="2128102"/>
          </a:xfrm>
        </p:spPr>
        <p:txBody>
          <a:bodyPr anchor="ctr">
            <a:normAutofit/>
          </a:bodyPr>
          <a:lstStyle>
            <a:lvl1pPr>
              <a:lnSpc>
                <a:spcPct val="100000"/>
              </a:lnSpc>
              <a:defRPr sz="380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23A9960C-742D-4508-821A-E36FD033CDBF}" type="datetime1">
              <a:rPr lang="en-US" smtClean="0"/>
              <a:t>2/14/2026</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655064" y="5120640"/>
            <a:ext cx="8695944" cy="621792"/>
          </a:xfrm>
        </p:spPr>
        <p:txBody>
          <a:bodyPr vert="horz" lIns="91440" tIns="45720" rIns="91440" bIns="45720" rtlCol="0" anchor="ctr">
            <a:normAutofit/>
          </a:bodyPr>
          <a:lstStyle>
            <a:lvl1pPr marL="0" indent="0">
              <a:buNone/>
              <a:defRPr lang="en-US" b="1" dirty="0"/>
            </a:lvl1pPr>
            <a:lvl2pPr marL="228600" indent="0">
              <a:buNone/>
              <a:defRPr lang="en-US" b="1" dirty="0"/>
            </a:lvl2pPr>
            <a:lvl3pPr marL="457200" indent="0">
              <a:buNone/>
              <a:defRPr lang="en-US" b="1" dirty="0"/>
            </a:lvl3pPr>
            <a:lvl4pPr marL="685800" indent="0">
              <a:buNone/>
              <a:defRPr lang="en-US" b="1" dirty="0"/>
            </a:lvl4pPr>
            <a:lvl5pPr marL="914400" indent="0">
              <a:buNone/>
              <a:defRPr lang="en-US" b="1" dirty="0"/>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78059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Quote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29768" y="438912"/>
            <a:ext cx="9619488" cy="4526280"/>
          </a:xfrm>
        </p:spPr>
        <p:txBody>
          <a:bodyPr anchor="ctr">
            <a:normAutofit/>
          </a:bodyPr>
          <a:lstStyle>
            <a:lvl1pPr algn="l">
              <a:lnSpc>
                <a:spcPct val="100000"/>
              </a:lnSpc>
              <a:defRPr sz="4800">
                <a:solidFill>
                  <a:schemeClr val="tx1"/>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b">
            <a:normAutofit/>
          </a:bodyPr>
          <a:lstStyle>
            <a:lvl1pPr marL="0" indent="0" algn="l">
              <a:buNone/>
              <a:defRPr sz="1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B7E0D0A5-9A76-413F-B8E0-5A45841D7E46}" type="datetime1">
              <a:rPr lang="en-US" smtClean="0"/>
              <a:t>2/14/2026</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55612946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Quot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29768" y="1179576"/>
            <a:ext cx="9317736" cy="3785616"/>
          </a:xfrm>
        </p:spPr>
        <p:txBody>
          <a:bodyPr anchor="b">
            <a:normAutofit/>
          </a:bodyPr>
          <a:lstStyle>
            <a:lvl1pPr algn="l">
              <a:lnSpc>
                <a:spcPct val="100000"/>
              </a:lnSpc>
              <a:defRPr sz="4800">
                <a:solidFill>
                  <a:schemeClr val="tx1"/>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ctr">
            <a:normAutofit/>
          </a:bodyPr>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ED0AF003-CBE1-47D7-BB91-14D8E3A57039}" type="datetime1">
              <a:rPr lang="en-US" smtClean="0"/>
              <a:t>2/14/2026</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01302624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294248"/>
            <a:ext cx="11164825" cy="958480"/>
          </a:xfrm>
        </p:spPr>
        <p:txBody>
          <a:bodyPr/>
          <a:lstStyle/>
          <a:p>
            <a:r>
              <a:rPr lang="en-US"/>
              <a:t>Click to edit Master title style</a:t>
            </a:r>
          </a:p>
        </p:txBody>
      </p:sp>
      <p:sp>
        <p:nvSpPr>
          <p:cNvPr id="9" name="Text Placeholder 8">
            <a:extLst>
              <a:ext uri="{FF2B5EF4-FFF2-40B4-BE49-F238E27FC236}">
                <a16:creationId xmlns:a16="http://schemas.microsoft.com/office/drawing/2014/main" id="{DA7BFCD9-16A4-5745-7BB3-7836095FF16B}"/>
              </a:ext>
            </a:extLst>
          </p:cNvPr>
          <p:cNvSpPr>
            <a:spLocks noGrp="1"/>
          </p:cNvSpPr>
          <p:nvPr>
            <p:ph type="body" sz="quarter" idx="13"/>
          </p:nvPr>
        </p:nvSpPr>
        <p:spPr>
          <a:xfrm>
            <a:off x="430213" y="2020825"/>
            <a:ext cx="5211762"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30EDC57-7D17-D4C8-5C60-A44A480EA997}"/>
              </a:ext>
            </a:extLst>
          </p:cNvPr>
          <p:cNvSpPr>
            <a:spLocks noGrp="1"/>
          </p:cNvSpPr>
          <p:nvPr>
            <p:ph type="body" sz="quarter" idx="14"/>
          </p:nvPr>
        </p:nvSpPr>
        <p:spPr>
          <a:xfrm>
            <a:off x="6381750" y="2020824"/>
            <a:ext cx="521335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28FEEC48-96C8-40C8-BC32-68BFC261013A}" type="datetime1">
              <a:rPr lang="en-US" smtClean="0"/>
              <a:t>2/14/2026</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81695849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429768" y="276166"/>
            <a:ext cx="11164824" cy="97656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429767"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7B5BB1DC-4DAA-D220-25A9-5752C158FDD3}"/>
              </a:ext>
            </a:extLst>
          </p:cNvPr>
          <p:cNvSpPr>
            <a:spLocks noGrp="1"/>
          </p:cNvSpPr>
          <p:nvPr>
            <p:ph type="body" sz="quarter" idx="13"/>
          </p:nvPr>
        </p:nvSpPr>
        <p:spPr>
          <a:xfrm>
            <a:off x="430213" y="2020888"/>
            <a:ext cx="5211762"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382512"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BAB67A04-5E8D-18C5-D47A-A5B5CFE568A1}"/>
              </a:ext>
            </a:extLst>
          </p:cNvPr>
          <p:cNvSpPr>
            <a:spLocks noGrp="1"/>
          </p:cNvSpPr>
          <p:nvPr>
            <p:ph type="body" sz="quarter" idx="14"/>
          </p:nvPr>
        </p:nvSpPr>
        <p:spPr>
          <a:xfrm>
            <a:off x="6381750" y="2020888"/>
            <a:ext cx="521335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E7079F91-8FDB-4AB3-84FB-6B8E68AF702B}" type="datetime1">
              <a:rPr lang="en-US" smtClean="0"/>
              <a:t>2/14/2026</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57331318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0061D436-D43A-4662-BADB-33E2F793B997}" type="datetime1">
              <a:rPr lang="en-US" smtClean="0"/>
              <a:t>2/14/2026</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4012800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21DC9DBE-31FF-4D71-B719-92EBAC3193CE}" type="datetime1">
              <a:rPr lang="en-US" smtClean="0"/>
              <a:t>2/14/2026</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1273277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429768" y="553616"/>
            <a:ext cx="3595634" cy="1757505"/>
          </a:xfrm>
        </p:spPr>
        <p:txBody>
          <a:bodyPr anchor="t">
            <a:normAutofit/>
          </a:bodyPr>
          <a:lstStyle>
            <a:lvl1pPr>
              <a:defRPr sz="2800"/>
            </a:lvl1pPr>
          </a:lstStyle>
          <a:p>
            <a:r>
              <a:rPr lang="en-US"/>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429769" y="2311121"/>
            <a:ext cx="3309608"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6995" y="553616"/>
            <a:ext cx="6466741" cy="5752566"/>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62F576B-5432-44C5-AE72-B8C78722FE99}" type="datetime1">
              <a:rPr lang="en-US" smtClean="0"/>
              <a:t>2/14/2026</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61719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4590288" cy="3739896"/>
          </a:xfrm>
        </p:spPr>
        <p:txBody>
          <a:bodyPr anchor="t">
            <a:normAutofit/>
          </a:bodyPr>
          <a:lstStyle>
            <a:lvl1pPr algn="l">
              <a:defRPr sz="52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55FC269D-AA10-2D35-8DD6-33E0E2CC4064}"/>
              </a:ext>
            </a:extLst>
          </p:cNvPr>
          <p:cNvSpPr>
            <a:spLocks noGrp="1"/>
          </p:cNvSpPr>
          <p:nvPr>
            <p:ph type="pic" sz="quarter" idx="13"/>
          </p:nvPr>
        </p:nvSpPr>
        <p:spPr>
          <a:xfrm>
            <a:off x="5591348" y="343038"/>
            <a:ext cx="6257031" cy="6172200"/>
          </a:xfrm>
          <a:custGeom>
            <a:avLst/>
            <a:gdLst>
              <a:gd name="connsiteX0" fmla="*/ 318609 w 6257031"/>
              <a:gd name="connsiteY0" fmla="*/ 0 h 6172200"/>
              <a:gd name="connsiteX1" fmla="*/ 5938422 w 6257031"/>
              <a:gd name="connsiteY1" fmla="*/ 0 h 6172200"/>
              <a:gd name="connsiteX2" fmla="*/ 6257031 w 6257031"/>
              <a:gd name="connsiteY2" fmla="*/ 318609 h 6172200"/>
              <a:gd name="connsiteX3" fmla="*/ 6257031 w 6257031"/>
              <a:gd name="connsiteY3" fmla="*/ 5853591 h 6172200"/>
              <a:gd name="connsiteX4" fmla="*/ 5938422 w 6257031"/>
              <a:gd name="connsiteY4" fmla="*/ 6172200 h 6172200"/>
              <a:gd name="connsiteX5" fmla="*/ 318609 w 6257031"/>
              <a:gd name="connsiteY5" fmla="*/ 6172200 h 6172200"/>
              <a:gd name="connsiteX6" fmla="*/ 0 w 6257031"/>
              <a:gd name="connsiteY6" fmla="*/ 5853591 h 6172200"/>
              <a:gd name="connsiteX7" fmla="*/ 0 w 6257031"/>
              <a:gd name="connsiteY7" fmla="*/ 318609 h 6172200"/>
              <a:gd name="connsiteX8" fmla="*/ 318609 w 6257031"/>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031" h="6172200">
                <a:moveTo>
                  <a:pt x="318609" y="0"/>
                </a:moveTo>
                <a:lnTo>
                  <a:pt x="5938422" y="0"/>
                </a:lnTo>
                <a:cubicBezTo>
                  <a:pt x="6114385" y="0"/>
                  <a:pt x="6257031" y="142646"/>
                  <a:pt x="6257031" y="318609"/>
                </a:cubicBezTo>
                <a:lnTo>
                  <a:pt x="6257031" y="5853591"/>
                </a:lnTo>
                <a:cubicBezTo>
                  <a:pt x="6257031" y="6029554"/>
                  <a:pt x="6114385" y="6172200"/>
                  <a:pt x="5938422" y="6172200"/>
                </a:cubicBezTo>
                <a:lnTo>
                  <a:pt x="318609" y="6172200"/>
                </a:lnTo>
                <a:cubicBezTo>
                  <a:pt x="142646" y="6172200"/>
                  <a:pt x="0" y="6029554"/>
                  <a:pt x="0" y="5853591"/>
                </a:cubicBezTo>
                <a:lnTo>
                  <a:pt x="0" y="318609"/>
                </a:lnTo>
                <a:cubicBezTo>
                  <a:pt x="0" y="142646"/>
                  <a:pt x="142646" y="0"/>
                  <a:pt x="318609" y="0"/>
                </a:cubicBezTo>
                <a:close/>
              </a:path>
            </a:pathLst>
          </a:custGeom>
          <a:blipFill dpi="0" rotWithShape="1">
            <a:blip r:embed="rId2"/>
            <a:srcRect/>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3E408205-B154-4943-AEBC-86E16421E5DB}" type="datetime1">
              <a:rPr lang="en-US" smtClean="0"/>
              <a:t>2/14/2026</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00144316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429768" y="557784"/>
            <a:ext cx="3713996" cy="2212313"/>
          </a:xfrm>
        </p:spPr>
        <p:txBody>
          <a:bodyPr anchor="t">
            <a:normAutofit/>
          </a:bodyPr>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429767" y="2826137"/>
            <a:ext cx="3310128"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Picture Placeholder 2">
            <a:extLst>
              <a:ext uri="{FF2B5EF4-FFF2-40B4-BE49-F238E27FC236}">
                <a16:creationId xmlns:a16="http://schemas.microsoft.com/office/drawing/2014/main" id="{ADACA751-BBB2-3E33-EA6C-54B4A7F6842B}"/>
              </a:ext>
            </a:extLst>
          </p:cNvPr>
          <p:cNvSpPr>
            <a:spLocks noGrp="1"/>
          </p:cNvSpPr>
          <p:nvPr>
            <p:ph type="pic" idx="1"/>
          </p:nvPr>
        </p:nvSpPr>
        <p:spPr>
          <a:xfrm>
            <a:off x="5063319" y="342901"/>
            <a:ext cx="6785782" cy="6172198"/>
          </a:xfrm>
          <a:custGeom>
            <a:avLst/>
            <a:gdLst>
              <a:gd name="connsiteX0" fmla="*/ 264355 w 6785782"/>
              <a:gd name="connsiteY0" fmla="*/ 0 h 6172198"/>
              <a:gd name="connsiteX1" fmla="*/ 6521427 w 6785782"/>
              <a:gd name="connsiteY1" fmla="*/ 0 h 6172198"/>
              <a:gd name="connsiteX2" fmla="*/ 6785782 w 6785782"/>
              <a:gd name="connsiteY2" fmla="*/ 264355 h 6172198"/>
              <a:gd name="connsiteX3" fmla="*/ 6785782 w 6785782"/>
              <a:gd name="connsiteY3" fmla="*/ 5907843 h 6172198"/>
              <a:gd name="connsiteX4" fmla="*/ 6521427 w 6785782"/>
              <a:gd name="connsiteY4" fmla="*/ 6172198 h 6172198"/>
              <a:gd name="connsiteX5" fmla="*/ 264355 w 6785782"/>
              <a:gd name="connsiteY5" fmla="*/ 6172198 h 6172198"/>
              <a:gd name="connsiteX6" fmla="*/ 0 w 6785782"/>
              <a:gd name="connsiteY6" fmla="*/ 5907843 h 6172198"/>
              <a:gd name="connsiteX7" fmla="*/ 0 w 6785782"/>
              <a:gd name="connsiteY7" fmla="*/ 264355 h 6172198"/>
              <a:gd name="connsiteX8" fmla="*/ 264355 w 6785782"/>
              <a:gd name="connsiteY8" fmla="*/ 0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5782" h="6172198">
                <a:moveTo>
                  <a:pt x="264355" y="0"/>
                </a:moveTo>
                <a:lnTo>
                  <a:pt x="6521427" y="0"/>
                </a:lnTo>
                <a:cubicBezTo>
                  <a:pt x="6667426" y="0"/>
                  <a:pt x="6785782" y="118356"/>
                  <a:pt x="6785782" y="264355"/>
                </a:cubicBezTo>
                <a:lnTo>
                  <a:pt x="6785782" y="5907843"/>
                </a:lnTo>
                <a:cubicBezTo>
                  <a:pt x="6785782" y="6053842"/>
                  <a:pt x="6667426" y="6172198"/>
                  <a:pt x="6521427" y="6172198"/>
                </a:cubicBezTo>
                <a:lnTo>
                  <a:pt x="264355" y="6172198"/>
                </a:lnTo>
                <a:cubicBezTo>
                  <a:pt x="118356" y="6172198"/>
                  <a:pt x="0" y="6053842"/>
                  <a:pt x="0" y="5907843"/>
                </a:cubicBezTo>
                <a:lnTo>
                  <a:pt x="0" y="264355"/>
                </a:lnTo>
                <a:cubicBezTo>
                  <a:pt x="0" y="118356"/>
                  <a:pt x="118356" y="0"/>
                  <a:pt x="264355" y="0"/>
                </a:cubicBezTo>
                <a:close/>
              </a:path>
            </a:pathLst>
          </a:custGeom>
          <a:blipFill>
            <a:blip r:embed="rId2"/>
            <a:stretch>
              <a:fillRect/>
            </a:stretch>
          </a:blipFill>
        </p:spPr>
        <p:txBody>
          <a:bodyPr wrap="square">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4366CE1-0051-42BD-BBD3-CB4EC65FC51D}" type="datetime1">
              <a:rPr lang="en-US" smtClean="0"/>
              <a:t>2/14/2026</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6562991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429768"/>
            <a:ext cx="10890374" cy="1627632"/>
          </a:xfrm>
        </p:spPr>
        <p:txBody>
          <a:bodyPr anchor="t">
            <a:noAutofit/>
          </a:bodyPr>
          <a:lstStyle>
            <a:lvl1pPr>
              <a:defRPr sz="8000"/>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429768" y="3264408"/>
            <a:ext cx="10890374" cy="28346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D404B75-5BA7-423E-A6AE-B3781CB72AA9}" type="datetime1">
              <a:rPr lang="en-US" smtClean="0"/>
              <a:t>2/14/2026</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809551831"/>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clusion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27318"/>
            <a:ext cx="7370064" cy="1842020"/>
          </a:xfrm>
        </p:spPr>
        <p:txBody>
          <a:bodyPr anchor="b">
            <a:normAutofit/>
          </a:bodyPr>
          <a:lstStyle>
            <a:lvl1pPr>
              <a:defRPr sz="6000"/>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429768" y="3622673"/>
            <a:ext cx="7370064" cy="223113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AFC1F7B-2472-4057-932A-A13696216B5F}" type="datetime1">
              <a:rPr lang="en-US" smtClean="0"/>
              <a:t>2/14/2026</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96725640"/>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hoto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5330952" cy="3739896"/>
          </a:xfrm>
        </p:spPr>
        <p:txBody>
          <a:bodyPr anchor="t">
            <a:normAutofit/>
          </a:bodyPr>
          <a:lstStyle>
            <a:lvl1pPr algn="l">
              <a:defRPr sz="66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517136"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BD144122-2A67-493C-895E-2682608B0F6A}" type="datetime1">
              <a:rPr lang="en-US" smtClean="0"/>
              <a:t>2/14/2026</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
        <p:nvSpPr>
          <p:cNvPr id="11" name="Picture Placeholder 6">
            <a:extLst>
              <a:ext uri="{FF2B5EF4-FFF2-40B4-BE49-F238E27FC236}">
                <a16:creationId xmlns:a16="http://schemas.microsoft.com/office/drawing/2014/main" id="{8F28510C-0939-D915-FCC8-7D8AD4475782}"/>
              </a:ext>
            </a:extLst>
          </p:cNvPr>
          <p:cNvSpPr>
            <a:spLocks noGrp="1"/>
          </p:cNvSpPr>
          <p:nvPr>
            <p:ph type="pic" sz="quarter" idx="13"/>
          </p:nvPr>
        </p:nvSpPr>
        <p:spPr>
          <a:xfrm>
            <a:off x="6517247" y="342900"/>
            <a:ext cx="5334000" cy="6172200"/>
          </a:xfrm>
          <a:custGeom>
            <a:avLst/>
            <a:gdLst>
              <a:gd name="connsiteX0" fmla="*/ 305905 w 5334000"/>
              <a:gd name="connsiteY0" fmla="*/ 0 h 6172200"/>
              <a:gd name="connsiteX1" fmla="*/ 5028095 w 5334000"/>
              <a:gd name="connsiteY1" fmla="*/ 0 h 6172200"/>
              <a:gd name="connsiteX2" fmla="*/ 5334000 w 5334000"/>
              <a:gd name="connsiteY2" fmla="*/ 305905 h 6172200"/>
              <a:gd name="connsiteX3" fmla="*/ 5334000 w 5334000"/>
              <a:gd name="connsiteY3" fmla="*/ 5866295 h 6172200"/>
              <a:gd name="connsiteX4" fmla="*/ 5028095 w 5334000"/>
              <a:gd name="connsiteY4" fmla="*/ 6172200 h 6172200"/>
              <a:gd name="connsiteX5" fmla="*/ 305905 w 5334000"/>
              <a:gd name="connsiteY5" fmla="*/ 6172200 h 6172200"/>
              <a:gd name="connsiteX6" fmla="*/ 0 w 5334000"/>
              <a:gd name="connsiteY6" fmla="*/ 5866295 h 6172200"/>
              <a:gd name="connsiteX7" fmla="*/ 0 w 5334000"/>
              <a:gd name="connsiteY7" fmla="*/ 305905 h 6172200"/>
              <a:gd name="connsiteX8" fmla="*/ 305905 w 53340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0" h="6172200">
                <a:moveTo>
                  <a:pt x="305905" y="0"/>
                </a:moveTo>
                <a:lnTo>
                  <a:pt x="5028095" y="0"/>
                </a:lnTo>
                <a:cubicBezTo>
                  <a:pt x="5197042" y="0"/>
                  <a:pt x="5334000" y="136958"/>
                  <a:pt x="5334000" y="305905"/>
                </a:cubicBezTo>
                <a:lnTo>
                  <a:pt x="5334000" y="5866295"/>
                </a:lnTo>
                <a:cubicBezTo>
                  <a:pt x="5334000" y="6035242"/>
                  <a:pt x="5197042" y="6172200"/>
                  <a:pt x="5028095" y="6172200"/>
                </a:cubicBezTo>
                <a:lnTo>
                  <a:pt x="305905" y="6172200"/>
                </a:lnTo>
                <a:cubicBezTo>
                  <a:pt x="136958" y="6172200"/>
                  <a:pt x="0" y="6035242"/>
                  <a:pt x="0" y="5866295"/>
                </a:cubicBezTo>
                <a:lnTo>
                  <a:pt x="0" y="305905"/>
                </a:lnTo>
                <a:cubicBezTo>
                  <a:pt x="0" y="136958"/>
                  <a:pt x="136958" y="0"/>
                  <a:pt x="305905" y="0"/>
                </a:cubicBezTo>
                <a:close/>
              </a:path>
            </a:pathLst>
          </a:custGeom>
          <a:blipFill>
            <a:blip r:embed="rId2"/>
            <a:stretch>
              <a:fillRect/>
            </a:stretch>
          </a:blipFill>
        </p:spPr>
        <p:txBody>
          <a:bodyPr wrap="square">
            <a:noAutofit/>
          </a:bodyPr>
          <a:lstStyle/>
          <a:p>
            <a:endParaRPr lang="en-US" dirty="0"/>
          </a:p>
        </p:txBody>
      </p:sp>
    </p:spTree>
    <p:extLst>
      <p:ext uri="{BB962C8B-B14F-4D97-AF65-F5344CB8AC3E}">
        <p14:creationId xmlns:p14="http://schemas.microsoft.com/office/powerpoint/2010/main" val="12420492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hoto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269480" y="411480"/>
            <a:ext cx="4361688" cy="3968496"/>
          </a:xfrm>
        </p:spPr>
        <p:txBody>
          <a:bodyPr anchor="t">
            <a:normAutofit/>
          </a:bodyPr>
          <a:lstStyle>
            <a:lvl1pPr algn="l">
              <a:defRPr sz="5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269480"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55FC269D-AA10-2D35-8DD6-33E0E2CC4064}"/>
              </a:ext>
            </a:extLst>
          </p:cNvPr>
          <p:cNvSpPr>
            <a:spLocks noGrp="1"/>
          </p:cNvSpPr>
          <p:nvPr>
            <p:ph type="pic" sz="quarter" idx="13"/>
          </p:nvPr>
        </p:nvSpPr>
        <p:spPr>
          <a:xfrm>
            <a:off x="347472" y="343038"/>
            <a:ext cx="6257031" cy="6172200"/>
          </a:xfrm>
          <a:custGeom>
            <a:avLst/>
            <a:gdLst>
              <a:gd name="connsiteX0" fmla="*/ 318609 w 6257031"/>
              <a:gd name="connsiteY0" fmla="*/ 0 h 6172200"/>
              <a:gd name="connsiteX1" fmla="*/ 5938422 w 6257031"/>
              <a:gd name="connsiteY1" fmla="*/ 0 h 6172200"/>
              <a:gd name="connsiteX2" fmla="*/ 6257031 w 6257031"/>
              <a:gd name="connsiteY2" fmla="*/ 318609 h 6172200"/>
              <a:gd name="connsiteX3" fmla="*/ 6257031 w 6257031"/>
              <a:gd name="connsiteY3" fmla="*/ 5853591 h 6172200"/>
              <a:gd name="connsiteX4" fmla="*/ 5938422 w 6257031"/>
              <a:gd name="connsiteY4" fmla="*/ 6172200 h 6172200"/>
              <a:gd name="connsiteX5" fmla="*/ 318609 w 6257031"/>
              <a:gd name="connsiteY5" fmla="*/ 6172200 h 6172200"/>
              <a:gd name="connsiteX6" fmla="*/ 0 w 6257031"/>
              <a:gd name="connsiteY6" fmla="*/ 5853591 h 6172200"/>
              <a:gd name="connsiteX7" fmla="*/ 0 w 6257031"/>
              <a:gd name="connsiteY7" fmla="*/ 318609 h 6172200"/>
              <a:gd name="connsiteX8" fmla="*/ 318609 w 6257031"/>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031" h="6172200">
                <a:moveTo>
                  <a:pt x="318609" y="0"/>
                </a:moveTo>
                <a:lnTo>
                  <a:pt x="5938422" y="0"/>
                </a:lnTo>
                <a:cubicBezTo>
                  <a:pt x="6114385" y="0"/>
                  <a:pt x="6257031" y="142646"/>
                  <a:pt x="6257031" y="318609"/>
                </a:cubicBezTo>
                <a:lnTo>
                  <a:pt x="6257031" y="5853591"/>
                </a:lnTo>
                <a:cubicBezTo>
                  <a:pt x="6257031" y="6029554"/>
                  <a:pt x="6114385" y="6172200"/>
                  <a:pt x="5938422" y="6172200"/>
                </a:cubicBezTo>
                <a:lnTo>
                  <a:pt x="318609" y="6172200"/>
                </a:lnTo>
                <a:cubicBezTo>
                  <a:pt x="142646" y="6172200"/>
                  <a:pt x="0" y="6029554"/>
                  <a:pt x="0" y="5853591"/>
                </a:cubicBezTo>
                <a:lnTo>
                  <a:pt x="0" y="318609"/>
                </a:lnTo>
                <a:cubicBezTo>
                  <a:pt x="0" y="142646"/>
                  <a:pt x="142646" y="0"/>
                  <a:pt x="318609" y="0"/>
                </a:cubicBezTo>
                <a:close/>
              </a:path>
            </a:pathLst>
          </a:custGeom>
          <a:blipFill>
            <a:blip r:embed="rId2"/>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486A74E5-A9C0-4E5C-851E-13F6D920EA1A}" type="datetime1">
              <a:rPr lang="en-US" smtClean="0"/>
              <a:t>2/14/2026</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4964715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27A12A6-507C-2714-2F24-09ADE11584C5}"/>
              </a:ext>
            </a:extLst>
          </p:cNvPr>
          <p:cNvSpPr/>
          <p:nvPr userDrawn="1"/>
        </p:nvSpPr>
        <p:spPr>
          <a:xfrm>
            <a:off x="0" y="0"/>
            <a:ext cx="12192000" cy="6858000"/>
          </a:xfrm>
          <a:prstGeom prst="rect">
            <a:avLst/>
          </a:prstGeom>
          <a:solidFill>
            <a:schemeClr val="bg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29768" y="1810512"/>
            <a:ext cx="7772400" cy="4562856"/>
          </a:xfrm>
        </p:spPr>
        <p:txBody>
          <a:bodyPr anchor="b">
            <a:normAutofit/>
          </a:bodyPr>
          <a:lstStyle>
            <a:lvl1pPr>
              <a:defRPr sz="8000">
                <a:solidFill>
                  <a:schemeClr val="tx2"/>
                </a:solidFill>
              </a:defRPr>
            </a:lvl1pPr>
          </a:lstStyle>
          <a:p>
            <a:r>
              <a:rPr lang="en-US"/>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429768" y="429768"/>
            <a:ext cx="7772400" cy="786384"/>
          </a:xfrm>
        </p:spPr>
        <p:txBody>
          <a:bodyPr>
            <a:normAutofit/>
          </a:bodyPr>
          <a:lstStyle>
            <a:lvl1pPr marL="0" indent="0">
              <a:buNone/>
              <a:defRPr sz="20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tx2"/>
                </a:solidFill>
              </a:defRPr>
            </a:lvl1pPr>
          </a:lstStyle>
          <a:p>
            <a:fld id="{3188DBF3-F598-4A31-8E9B-511F7F0D5E47}" type="datetime1">
              <a:rPr lang="en-US" smtClean="0"/>
              <a:t>2/14/2026</a:t>
            </a:fld>
            <a:endParaRPr lang="en-US" dirty="0"/>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tx2"/>
                </a:solidFill>
              </a:defRPr>
            </a:lvl1pPr>
          </a:lstStyle>
          <a:p>
            <a:fld id="{84145AC3-CC88-4C8A-A6CE-8D44921B6A23}" type="slidenum">
              <a:rPr lang="en-US" smtClean="0"/>
              <a:pPr/>
              <a:t>‹#›</a:t>
            </a:fld>
            <a:endParaRPr lang="en-US" dirty="0"/>
          </a:p>
        </p:txBody>
      </p:sp>
    </p:spTree>
    <p:extLst>
      <p:ext uri="{BB962C8B-B14F-4D97-AF65-F5344CB8AC3E}">
        <p14:creationId xmlns:p14="http://schemas.microsoft.com/office/powerpoint/2010/main" val="817608014"/>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29768" y="1810512"/>
            <a:ext cx="7772400" cy="4562856"/>
          </a:xfrm>
        </p:spPr>
        <p:txBody>
          <a:bodyPr anchor="b">
            <a:normAutofit/>
          </a:bodyPr>
          <a:lstStyle>
            <a:lvl1pPr>
              <a:defRPr sz="8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429768" y="429768"/>
            <a:ext cx="7772400" cy="786384"/>
          </a:xfrm>
        </p:spPr>
        <p:txBody>
          <a:bodyPr>
            <a:normAutofit/>
          </a:bodyPr>
          <a:lstStyle>
            <a:lvl1pPr marL="0" indent="0">
              <a:buNone/>
              <a:defRPr sz="20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bg1"/>
                </a:solidFill>
              </a:defRPr>
            </a:lvl1pPr>
          </a:lstStyle>
          <a:p>
            <a:fld id="{3188DBF3-F598-4A31-8E9B-511F7F0D5E47}" type="datetime1">
              <a:rPr lang="en-US" smtClean="0"/>
              <a:pPr/>
              <a:t>2/14/2026</a:t>
            </a:fld>
            <a:endParaRPr lang="en-US" dirty="0"/>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bg1"/>
                </a:solidFill>
              </a:defRPr>
            </a:lvl1pPr>
          </a:lstStyle>
          <a:p>
            <a:fld id="{84145AC3-CC88-4C8A-A6CE-8D44921B6A23}" type="slidenum">
              <a:rPr lang="en-US" smtClean="0"/>
              <a:pPr/>
              <a:t>‹#›</a:t>
            </a:fld>
            <a:endParaRPr lang="en-US" dirty="0"/>
          </a:p>
        </p:txBody>
      </p:sp>
    </p:spTree>
    <p:extLst>
      <p:ext uri="{BB962C8B-B14F-4D97-AF65-F5344CB8AC3E}">
        <p14:creationId xmlns:p14="http://schemas.microsoft.com/office/powerpoint/2010/main" val="1666779428"/>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429768" y="283464"/>
            <a:ext cx="10652760" cy="96926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429768" y="1380744"/>
            <a:ext cx="10652760" cy="49011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429768" y="6519672"/>
            <a:ext cx="2843784" cy="338328"/>
          </a:xfrm>
          <a:prstGeom prst="rect">
            <a:avLst/>
          </a:prstGeom>
        </p:spPr>
        <p:txBody>
          <a:bodyPr vert="horz" lIns="91440" tIns="45720" rIns="91440" bIns="45720" rtlCol="0" anchor="ctr"/>
          <a:lstStyle>
            <a:lvl1pPr algn="l">
              <a:defRPr sz="800">
                <a:solidFill>
                  <a:schemeClr val="tx1"/>
                </a:solidFill>
              </a:defRPr>
            </a:lvl1pPr>
          </a:lstStyle>
          <a:p>
            <a:fld id="{8A7B9ABC-2BDA-432C-8D53-84813DB6E36F}" type="datetime1">
              <a:rPr lang="en-US" smtClean="0"/>
              <a:t>2/14/2026</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60536" y="6519672"/>
            <a:ext cx="2642616" cy="338328"/>
          </a:xfrm>
          <a:prstGeom prst="rect">
            <a:avLst/>
          </a:prstGeom>
        </p:spPr>
        <p:txBody>
          <a:bodyPr vert="horz" lIns="91440" tIns="45720" rIns="91440" bIns="45720" rtlCol="0" anchor="ctr"/>
          <a:lstStyle>
            <a:lvl1pPr algn="r">
              <a:defRPr sz="80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475720" y="6519672"/>
            <a:ext cx="457200" cy="338328"/>
          </a:xfrm>
          <a:prstGeom prst="rect">
            <a:avLst/>
          </a:prstGeom>
        </p:spPr>
        <p:txBody>
          <a:bodyPr vert="horz" lIns="91440" tIns="45720" rIns="91440" bIns="45720" rtlCol="0" anchor="ctr"/>
          <a:lstStyle>
            <a:lvl1pPr algn="r">
              <a:defRPr sz="800">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4645174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Lst>
  <p:hf sldNum="0" hdr="0" ftr="0" dt="0"/>
  <p:txStyles>
    <p:title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1.sv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11.sv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11.svg"/></Relationships>
</file>

<file path=ppt/slides/_rels/slide13.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6.png"/><Relationship Id="rId3" Type="http://schemas.openxmlformats.org/officeDocument/2006/relationships/image" Target="../media/image10.png"/><Relationship Id="rId7" Type="http://schemas.openxmlformats.org/officeDocument/2006/relationships/image" Target="../media/image40.png"/><Relationship Id="rId12" Type="http://schemas.openxmlformats.org/officeDocument/2006/relationships/image" Target="../media/image45.sv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26.svg"/><Relationship Id="rId11" Type="http://schemas.openxmlformats.org/officeDocument/2006/relationships/image" Target="../media/image44.png"/><Relationship Id="rId5" Type="http://schemas.openxmlformats.org/officeDocument/2006/relationships/image" Target="../media/image25.png"/><Relationship Id="rId10" Type="http://schemas.openxmlformats.org/officeDocument/2006/relationships/image" Target="../media/image43.svg"/><Relationship Id="rId4" Type="http://schemas.openxmlformats.org/officeDocument/2006/relationships/image" Target="../media/image11.svg"/><Relationship Id="rId9" Type="http://schemas.openxmlformats.org/officeDocument/2006/relationships/image" Target="../media/image42.png"/><Relationship Id="rId14" Type="http://schemas.openxmlformats.org/officeDocument/2006/relationships/image" Target="../media/image47.svg"/></Relationships>
</file>

<file path=ppt/slides/_rels/slide1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0.png"/><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11.sv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1.sv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11.svg"/></Relationships>
</file>

<file path=ppt/slides/_rels/slide17.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0.png"/><Relationship Id="rId7"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11.sv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1.sv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11.sv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1.sv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11.svg"/></Relationships>
</file>

<file path=ppt/slides/_rels/slide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0.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0.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11.sv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svg"/><Relationship Id="rId3" Type="http://schemas.openxmlformats.org/officeDocument/2006/relationships/image" Target="../media/image10.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6.svg"/><Relationship Id="rId11" Type="http://schemas.openxmlformats.org/officeDocument/2006/relationships/image" Target="../media/image31.svg"/><Relationship Id="rId5" Type="http://schemas.openxmlformats.org/officeDocument/2006/relationships/image" Target="../media/image25.png"/><Relationship Id="rId15" Type="http://schemas.openxmlformats.org/officeDocument/2006/relationships/image" Target="../media/image35.svg"/><Relationship Id="rId10" Type="http://schemas.openxmlformats.org/officeDocument/2006/relationships/image" Target="../media/image30.svg"/><Relationship Id="rId4" Type="http://schemas.openxmlformats.org/officeDocument/2006/relationships/image" Target="../media/image11.svg"/><Relationship Id="rId9" Type="http://schemas.openxmlformats.org/officeDocument/2006/relationships/image" Target="../media/image29.png"/><Relationship Id="rId1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a:extLst>
              <a:ext uri="{FF2B5EF4-FFF2-40B4-BE49-F238E27FC236}">
                <a16:creationId xmlns:a16="http://schemas.microsoft.com/office/drawing/2014/main" id="{80D0F30A-B8F6-478F-AB11-4F6FE565247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5" name="Рисунок 4" descr="A clean, modern workspace featuring a laptop displaying HTML code on its screen, with subtle digital elements like code brackets and tags floating in the background. The lighting should be bright and professional, evoking a sense of learning and technology. No visible or implied text, letters, or words should appear anywhere in the image. The composition should allow for a centered title overlay and convey an atmosphere of discovery and technical sophistication">
            <a:extLst>
              <a:ext uri="{FF2B5EF4-FFF2-40B4-BE49-F238E27FC236}">
                <a16:creationId xmlns:a16="http://schemas.microsoft.com/office/drawing/2014/main" id="{C60479DD-621F-4B2C-B9D3-3D4BB2242F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34000" y="0"/>
            <a:ext cx="6858000" cy="6858000"/>
          </a:xfrm>
          <a:prstGeom prst="rect">
            <a:avLst/>
          </a:prstGeom>
        </p:spPr>
      </p:pic>
      <p:sp>
        <p:nvSpPr>
          <p:cNvPr id="6" name="TextBox 5">
            <a:extLst>
              <a:ext uri="{FF2B5EF4-FFF2-40B4-BE49-F238E27FC236}">
                <a16:creationId xmlns:a16="http://schemas.microsoft.com/office/drawing/2014/main" id="{CD5F30E8-C32E-4C72-B34A-C9C7E948EDB8}"/>
              </a:ext>
            </a:extLst>
          </p:cNvPr>
          <p:cNvSpPr txBox="1"/>
          <p:nvPr/>
        </p:nvSpPr>
        <p:spPr>
          <a:xfrm>
            <a:off x="619125" y="696217"/>
            <a:ext cx="4391025" cy="2628900"/>
          </a:xfrm>
          <a:prstGeom prst="rect">
            <a:avLst/>
          </a:prstGeom>
          <a:noFill/>
        </p:spPr>
        <p:txBody>
          <a:bodyPr wrap="square" rtlCol="0">
            <a:normAutofit/>
          </a:bodyPr>
          <a:lstStyle/>
          <a:p>
            <a:pPr marL="0" algn="l">
              <a:buNone/>
            </a:pPr>
            <a:r>
              <a:rPr sz="4500" b="1">
                <a:solidFill>
                  <a:srgbClr val="6D7BF7"/>
                </a:solidFill>
                <a:effectLst/>
                <a:latin typeface="Avenir Next LT Pro" panose="020F0502020204030204" pitchFamily="34" charset="0"/>
              </a:rPr>
              <a:t>ОСНОВЫ HTML: СТРУКТУРА И ЭЛЕМЕНТЫ</a:t>
            </a:r>
            <a:r>
              <a:rPr>
                <a:effectLst/>
              </a:rPr>
              <a:t> </a:t>
            </a:r>
            <a:endParaRPr lang="ru-RU"/>
          </a:p>
        </p:txBody>
      </p:sp>
      <p:sp>
        <p:nvSpPr>
          <p:cNvPr id="7" name="TextBox 6">
            <a:extLst>
              <a:ext uri="{FF2B5EF4-FFF2-40B4-BE49-F238E27FC236}">
                <a16:creationId xmlns:a16="http://schemas.microsoft.com/office/drawing/2014/main" id="{28E617C1-4E18-485A-851D-2805300E06FB}"/>
              </a:ext>
            </a:extLst>
          </p:cNvPr>
          <p:cNvSpPr txBox="1"/>
          <p:nvPr/>
        </p:nvSpPr>
        <p:spPr>
          <a:xfrm>
            <a:off x="619125" y="5460652"/>
            <a:ext cx="4391025" cy="891480"/>
          </a:xfrm>
          <a:prstGeom prst="rect">
            <a:avLst/>
          </a:prstGeom>
          <a:noFill/>
        </p:spPr>
        <p:txBody>
          <a:bodyPr wrap="square" rtlCol="0">
            <a:normAutofit/>
          </a:bodyPr>
          <a:lstStyle/>
          <a:p>
            <a:pPr marL="0" algn="l">
              <a:buNone/>
            </a:pPr>
            <a:r>
              <a:rPr sz="2700" b="1">
                <a:solidFill>
                  <a:srgbClr val="FFFFFF"/>
                </a:solidFill>
                <a:effectLst/>
                <a:latin typeface="Avenir Next LT Pro" panose="020F0502020204030204" pitchFamily="34" charset="0"/>
              </a:rPr>
              <a:t>Базовая разметка для веб-страниц</a:t>
            </a:r>
            <a:r>
              <a:rPr>
                <a:effectLst/>
              </a:rPr>
              <a:t> </a:t>
            </a:r>
            <a:endParaRPr lang="ru-RU"/>
          </a:p>
        </p:txBody>
      </p:sp>
    </p:spTree>
    <p:extLst>
      <p:ext uri="{BB962C8B-B14F-4D97-AF65-F5344CB8AC3E}">
        <p14:creationId xmlns:p14="http://schemas.microsoft.com/office/powerpoint/2010/main" val="1994642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a:extLst>
              <a:ext uri="{FF2B5EF4-FFF2-40B4-BE49-F238E27FC236}">
                <a16:creationId xmlns:a16="http://schemas.microsoft.com/office/drawing/2014/main" id="{23CACE18-24CD-420A-B1FC-AD9C6A8D1B5A}"/>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2D678BC7-BD29-4C0C-A36A-F9210DAAB2FC}"/>
              </a:ext>
            </a:extLst>
          </p:cNvPr>
          <p:cNvSpPr txBox="1"/>
          <p:nvPr/>
        </p:nvSpPr>
        <p:spPr>
          <a:xfrm>
            <a:off x="828675" y="5372100"/>
            <a:ext cx="10534650" cy="657225"/>
          </a:xfrm>
          <a:prstGeom prst="rect">
            <a:avLst/>
          </a:prstGeom>
          <a:noFill/>
        </p:spPr>
        <p:txBody>
          <a:bodyPr wrap="square" rtlCol="0">
            <a:normAutofit/>
          </a:bodyPr>
          <a:lstStyle/>
          <a:p>
            <a:pPr marL="0" marR="0" algn="l" fontAlgn="b">
              <a:buNone/>
            </a:pPr>
            <a:r>
              <a:rPr sz="4500">
                <a:solidFill>
                  <a:srgbClr val="6D7BF7"/>
                </a:solidFill>
                <a:effectLst/>
                <a:latin typeface="Avenir Next LT Pro Bold" panose="020B0804020202020204" pitchFamily="34" charset="0"/>
              </a:rPr>
              <a:t>БАЗОВЫЕ HTML-ТЕГИ</a:t>
            </a:r>
            <a:r>
              <a:rPr>
                <a:effectLst/>
              </a:rPr>
              <a:t> </a:t>
            </a:r>
            <a:endParaRPr lang="ru-RU"/>
          </a:p>
        </p:txBody>
      </p:sp>
    </p:spTree>
    <p:extLst>
      <p:ext uri="{BB962C8B-B14F-4D97-AF65-F5344CB8AC3E}">
        <p14:creationId xmlns:p14="http://schemas.microsoft.com/office/powerpoint/2010/main" val="3308840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a:extLst>
              <a:ext uri="{FF2B5EF4-FFF2-40B4-BE49-F238E27FC236}">
                <a16:creationId xmlns:a16="http://schemas.microsoft.com/office/drawing/2014/main" id="{D6B6B531-A8D3-4F72-BCB9-03A2BCD3A9C7}"/>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5" name="Рисунок 4" descr="A clean, modern illustration showing a web page layout with highlighted sections for headings, paragraphs, and different types of lists (bulleted, numbered, and definition), each visually separated and labeled with colored blocks or outlines. The image should depict a generic interface with clear visual differentiation between each text element, but contain no visible or implied text, letters, or words anywhere in the image. The style should be professional and educational, focusing on the structure and hierarchy of HTML text tags">
            <a:extLst>
              <a:ext uri="{FF2B5EF4-FFF2-40B4-BE49-F238E27FC236}">
                <a16:creationId xmlns:a16="http://schemas.microsoft.com/office/drawing/2014/main" id="{CC2B848D-C7B6-4586-A425-035A42663C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0"/>
            <a:ext cx="6858000" cy="6858000"/>
          </a:xfrm>
          <a:prstGeom prst="rect">
            <a:avLst/>
          </a:prstGeom>
        </p:spPr>
      </p:pic>
      <p:sp>
        <p:nvSpPr>
          <p:cNvPr id="6" name="TextBox 5">
            <a:extLst>
              <a:ext uri="{FF2B5EF4-FFF2-40B4-BE49-F238E27FC236}">
                <a16:creationId xmlns:a16="http://schemas.microsoft.com/office/drawing/2014/main" id="{1C85ACF0-C4AD-4F78-819B-C257537F502E}"/>
              </a:ext>
            </a:extLst>
          </p:cNvPr>
          <p:cNvSpPr txBox="1"/>
          <p:nvPr/>
        </p:nvSpPr>
        <p:spPr>
          <a:xfrm>
            <a:off x="7200900" y="581025"/>
            <a:ext cx="4391025" cy="1257300"/>
          </a:xfrm>
          <a:prstGeom prst="rect">
            <a:avLst/>
          </a:prstGeom>
          <a:noFill/>
        </p:spPr>
        <p:txBody>
          <a:bodyPr wrap="square" rtlCol="0">
            <a:normAutofit/>
          </a:bodyPr>
          <a:lstStyle/>
          <a:p>
            <a:pPr marL="0" algn="l">
              <a:buNone/>
            </a:pPr>
            <a:r>
              <a:rPr sz="4500" b="1">
                <a:solidFill>
                  <a:srgbClr val="6D7BF7"/>
                </a:solidFill>
                <a:effectLst/>
                <a:latin typeface="Avenir Next LT Pro" panose="020B0504020202020204" pitchFamily="34" charset="0"/>
              </a:rPr>
              <a:t>ТЕКСТОВЫЕ ТЕГИ HTML</a:t>
            </a:r>
            <a:r>
              <a:rPr>
                <a:effectLst/>
              </a:rPr>
              <a:t> </a:t>
            </a:r>
            <a:endParaRPr lang="ru-RU"/>
          </a:p>
        </p:txBody>
      </p:sp>
      <p:sp>
        <p:nvSpPr>
          <p:cNvPr id="7" name="TextBox 6">
            <a:extLst>
              <a:ext uri="{FF2B5EF4-FFF2-40B4-BE49-F238E27FC236}">
                <a16:creationId xmlns:a16="http://schemas.microsoft.com/office/drawing/2014/main" id="{B96A5B30-2E3B-4D8D-B166-6B932ED0459B}"/>
              </a:ext>
            </a:extLst>
          </p:cNvPr>
          <p:cNvSpPr txBox="1"/>
          <p:nvPr/>
        </p:nvSpPr>
        <p:spPr>
          <a:xfrm>
            <a:off x="7200900" y="2181225"/>
            <a:ext cx="4391025" cy="297060"/>
          </a:xfrm>
          <a:prstGeom prst="rect">
            <a:avLst/>
          </a:prstGeom>
          <a:noFill/>
        </p:spPr>
        <p:txBody>
          <a:bodyPr wrap="square" rtlCol="0">
            <a:normAutofit/>
          </a:bodyPr>
          <a:lstStyle/>
          <a:p>
            <a:pPr marL="0" algn="l">
              <a:buNone/>
            </a:pPr>
            <a:r>
              <a:rPr sz="1800" b="1">
                <a:solidFill>
                  <a:srgbClr val="FFFFFF"/>
                </a:solidFill>
                <a:effectLst/>
                <a:latin typeface="Avenir Next LT Pro" panose="020B0504020202020204" pitchFamily="34" charset="0"/>
              </a:rPr>
              <a:t>Заголовки</a:t>
            </a:r>
            <a:r>
              <a:rPr>
                <a:effectLst/>
              </a:rPr>
              <a:t> </a:t>
            </a:r>
            <a:endParaRPr lang="ru-RU"/>
          </a:p>
        </p:txBody>
      </p:sp>
      <p:sp>
        <p:nvSpPr>
          <p:cNvPr id="8" name="TextBox 7">
            <a:extLst>
              <a:ext uri="{FF2B5EF4-FFF2-40B4-BE49-F238E27FC236}">
                <a16:creationId xmlns:a16="http://schemas.microsoft.com/office/drawing/2014/main" id="{ADA4A84B-F6BA-4107-9B8E-DBAC21EBC21E}"/>
              </a:ext>
            </a:extLst>
          </p:cNvPr>
          <p:cNvSpPr txBox="1"/>
          <p:nvPr/>
        </p:nvSpPr>
        <p:spPr>
          <a:xfrm>
            <a:off x="7200900" y="2554485"/>
            <a:ext cx="4391025" cy="228600"/>
          </a:xfrm>
          <a:prstGeom prst="rect">
            <a:avLst/>
          </a:prstGeom>
          <a:noFill/>
        </p:spPr>
        <p:txBody>
          <a:bodyPr wrap="square" rtlCol="0">
            <a:normAutofit/>
          </a:bodyPr>
          <a:lstStyle/>
          <a:p>
            <a:pPr marL="0" algn="l">
              <a:spcBef>
                <a:spcPts val="600"/>
              </a:spcBef>
              <a:buNone/>
            </a:pPr>
            <a:r>
              <a:rPr sz="1200" b="0">
                <a:solidFill>
                  <a:srgbClr val="FFFFFF"/>
                </a:solidFill>
                <a:effectLst/>
                <a:latin typeface="Avenir Next LT Pro" panose="020B0504020202020204" pitchFamily="34" charset="0"/>
              </a:rPr>
              <a:t>Теги h1–h6 задают иерархию и улучшают структуру и SEO.</a:t>
            </a:r>
            <a:r>
              <a:rPr>
                <a:effectLst/>
              </a:rPr>
              <a:t> </a:t>
            </a:r>
            <a:endParaRPr lang="ru-RU"/>
          </a:p>
        </p:txBody>
      </p:sp>
      <p:sp>
        <p:nvSpPr>
          <p:cNvPr id="9" name="TextBox 8">
            <a:extLst>
              <a:ext uri="{FF2B5EF4-FFF2-40B4-BE49-F238E27FC236}">
                <a16:creationId xmlns:a16="http://schemas.microsoft.com/office/drawing/2014/main" id="{9414C6C8-A075-4322-AE73-BDC1DE222D68}"/>
              </a:ext>
            </a:extLst>
          </p:cNvPr>
          <p:cNvSpPr txBox="1"/>
          <p:nvPr/>
        </p:nvSpPr>
        <p:spPr>
          <a:xfrm>
            <a:off x="7200900" y="2916435"/>
            <a:ext cx="4391025" cy="297060"/>
          </a:xfrm>
          <a:prstGeom prst="rect">
            <a:avLst/>
          </a:prstGeom>
          <a:noFill/>
        </p:spPr>
        <p:txBody>
          <a:bodyPr wrap="square" rtlCol="0">
            <a:normAutofit/>
          </a:bodyPr>
          <a:lstStyle/>
          <a:p>
            <a:pPr marL="0" algn="l">
              <a:spcBef>
                <a:spcPts val="1050"/>
              </a:spcBef>
              <a:buNone/>
            </a:pPr>
            <a:r>
              <a:rPr sz="1800" b="1">
                <a:solidFill>
                  <a:srgbClr val="FFFFFF"/>
                </a:solidFill>
                <a:effectLst/>
                <a:latin typeface="Avenir Next LT Pro" panose="020B0504020202020204" pitchFamily="34" charset="0"/>
              </a:rPr>
              <a:t>Абзацы</a:t>
            </a:r>
            <a:r>
              <a:rPr>
                <a:effectLst/>
              </a:rPr>
              <a:t> </a:t>
            </a:r>
            <a:endParaRPr lang="ru-RU"/>
          </a:p>
        </p:txBody>
      </p:sp>
      <p:sp>
        <p:nvSpPr>
          <p:cNvPr id="10" name="TextBox 9">
            <a:extLst>
              <a:ext uri="{FF2B5EF4-FFF2-40B4-BE49-F238E27FC236}">
                <a16:creationId xmlns:a16="http://schemas.microsoft.com/office/drawing/2014/main" id="{D9E46BED-C81E-4779-9841-7BC889179D5C}"/>
              </a:ext>
            </a:extLst>
          </p:cNvPr>
          <p:cNvSpPr txBox="1"/>
          <p:nvPr/>
        </p:nvSpPr>
        <p:spPr>
          <a:xfrm>
            <a:off x="7200900" y="3289696"/>
            <a:ext cx="4391025" cy="457200"/>
          </a:xfrm>
          <a:prstGeom prst="rect">
            <a:avLst/>
          </a:prstGeom>
          <a:noFill/>
        </p:spPr>
        <p:txBody>
          <a:bodyPr wrap="square" rtlCol="0">
            <a:normAutofit/>
          </a:bodyPr>
          <a:lstStyle/>
          <a:p>
            <a:pPr marL="0" algn="l">
              <a:spcBef>
                <a:spcPts val="600"/>
              </a:spcBef>
              <a:buNone/>
            </a:pPr>
            <a:r>
              <a:rPr sz="1200" b="0">
                <a:solidFill>
                  <a:srgbClr val="FFFFFF"/>
                </a:solidFill>
                <a:effectLst/>
                <a:latin typeface="Avenir Next LT Pro" panose="020B0504020202020204" pitchFamily="34" charset="0"/>
              </a:rPr>
              <a:t>Тег p разделяет текст на смысловые блоки для удобства чтения.</a:t>
            </a:r>
            <a:r>
              <a:rPr>
                <a:effectLst/>
              </a:rPr>
              <a:t> </a:t>
            </a:r>
            <a:endParaRPr lang="ru-RU"/>
          </a:p>
        </p:txBody>
      </p:sp>
      <p:sp>
        <p:nvSpPr>
          <p:cNvPr id="11" name="TextBox 10">
            <a:extLst>
              <a:ext uri="{FF2B5EF4-FFF2-40B4-BE49-F238E27FC236}">
                <a16:creationId xmlns:a16="http://schemas.microsoft.com/office/drawing/2014/main" id="{5078F237-2780-4769-B14C-304612DF6222}"/>
              </a:ext>
            </a:extLst>
          </p:cNvPr>
          <p:cNvSpPr txBox="1"/>
          <p:nvPr/>
        </p:nvSpPr>
        <p:spPr>
          <a:xfrm>
            <a:off x="7200900" y="3880246"/>
            <a:ext cx="4391025" cy="297060"/>
          </a:xfrm>
          <a:prstGeom prst="rect">
            <a:avLst/>
          </a:prstGeom>
          <a:noFill/>
        </p:spPr>
        <p:txBody>
          <a:bodyPr wrap="square" rtlCol="0">
            <a:normAutofit/>
          </a:bodyPr>
          <a:lstStyle/>
          <a:p>
            <a:pPr marL="0" algn="l">
              <a:spcBef>
                <a:spcPts val="1050"/>
              </a:spcBef>
              <a:buNone/>
            </a:pPr>
            <a:r>
              <a:rPr sz="1800" b="1">
                <a:solidFill>
                  <a:srgbClr val="FFFFFF"/>
                </a:solidFill>
                <a:effectLst/>
                <a:latin typeface="Avenir Next LT Pro" panose="020B0504020202020204" pitchFamily="34" charset="0"/>
              </a:rPr>
              <a:t>Списки</a:t>
            </a:r>
            <a:r>
              <a:rPr>
                <a:effectLst/>
              </a:rPr>
              <a:t> </a:t>
            </a:r>
            <a:endParaRPr lang="ru-RU"/>
          </a:p>
        </p:txBody>
      </p:sp>
      <p:sp>
        <p:nvSpPr>
          <p:cNvPr id="12" name="TextBox 11">
            <a:extLst>
              <a:ext uri="{FF2B5EF4-FFF2-40B4-BE49-F238E27FC236}">
                <a16:creationId xmlns:a16="http://schemas.microsoft.com/office/drawing/2014/main" id="{0F831C00-C551-4EA9-B431-249F0AF36C70}"/>
              </a:ext>
            </a:extLst>
          </p:cNvPr>
          <p:cNvSpPr txBox="1"/>
          <p:nvPr/>
        </p:nvSpPr>
        <p:spPr>
          <a:xfrm>
            <a:off x="7200900" y="4253507"/>
            <a:ext cx="4391025" cy="457200"/>
          </a:xfrm>
          <a:prstGeom prst="rect">
            <a:avLst/>
          </a:prstGeom>
          <a:noFill/>
        </p:spPr>
        <p:txBody>
          <a:bodyPr wrap="square" rtlCol="0">
            <a:normAutofit/>
          </a:bodyPr>
          <a:lstStyle/>
          <a:p>
            <a:pPr marL="0" algn="l">
              <a:spcBef>
                <a:spcPts val="600"/>
              </a:spcBef>
              <a:buNone/>
            </a:pPr>
            <a:r>
              <a:rPr sz="1200" b="0">
                <a:solidFill>
                  <a:srgbClr val="FFFFFF"/>
                </a:solidFill>
                <a:effectLst/>
                <a:latin typeface="Avenir Next LT Pro" panose="020B0504020202020204" pitchFamily="34" charset="0"/>
              </a:rPr>
              <a:t>ul для маркеров, ol для нумерации, dl для терминов и определений.</a:t>
            </a:r>
            <a:r>
              <a:rPr>
                <a:effectLst/>
              </a:rPr>
              <a:t> </a:t>
            </a:r>
            <a:endParaRPr lang="ru-RU"/>
          </a:p>
        </p:txBody>
      </p:sp>
    </p:spTree>
    <p:extLst>
      <p:ext uri="{BB962C8B-B14F-4D97-AF65-F5344CB8AC3E}">
        <p14:creationId xmlns:p14="http://schemas.microsoft.com/office/powerpoint/2010/main" val="2522664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a:extLst>
              <a:ext uri="{FF2B5EF4-FFF2-40B4-BE49-F238E27FC236}">
                <a16:creationId xmlns:a16="http://schemas.microsoft.com/office/drawing/2014/main" id="{801D0BBC-16EB-4F69-B6FA-C95173D2110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5" name="Рисунок 4" descr="A close-up screenshot of a website section showing both a clickable hyperlink (styled button or underlined text) and an embedded image, clearly illustrating the use of &lt;a&gt; and &lt;img&gt; tags together on a modern web page. The interface should look clean and professional, with no visible or implied text, code, or words in the image itself. The focus should be on the visual placement of a link and an image, suitable for overlaying explanatory text">
            <a:extLst>
              <a:ext uri="{FF2B5EF4-FFF2-40B4-BE49-F238E27FC236}">
                <a16:creationId xmlns:a16="http://schemas.microsoft.com/office/drawing/2014/main" id="{0D8D3125-2CF0-46E8-A5B6-2536249B43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34000" y="0"/>
            <a:ext cx="6858000" cy="6858000"/>
          </a:xfrm>
          <a:prstGeom prst="rect">
            <a:avLst/>
          </a:prstGeom>
        </p:spPr>
      </p:pic>
      <p:sp>
        <p:nvSpPr>
          <p:cNvPr id="6" name="TextBox 5">
            <a:extLst>
              <a:ext uri="{FF2B5EF4-FFF2-40B4-BE49-F238E27FC236}">
                <a16:creationId xmlns:a16="http://schemas.microsoft.com/office/drawing/2014/main" id="{C64317C3-BCDB-4EE8-A6E6-5CBF1371F1E8}"/>
              </a:ext>
            </a:extLst>
          </p:cNvPr>
          <p:cNvSpPr txBox="1"/>
          <p:nvPr/>
        </p:nvSpPr>
        <p:spPr>
          <a:xfrm>
            <a:off x="619125" y="581025"/>
            <a:ext cx="4391025" cy="1800225"/>
          </a:xfrm>
          <a:prstGeom prst="rect">
            <a:avLst/>
          </a:prstGeom>
          <a:noFill/>
        </p:spPr>
        <p:txBody>
          <a:bodyPr wrap="square" rtlCol="0">
            <a:normAutofit/>
          </a:bodyPr>
          <a:lstStyle/>
          <a:p>
            <a:pPr marL="0" algn="l">
              <a:buNone/>
            </a:pPr>
            <a:r>
              <a:rPr sz="4500" b="1">
                <a:solidFill>
                  <a:srgbClr val="6D7BF7"/>
                </a:solidFill>
                <a:effectLst/>
                <a:latin typeface="Avenir Next LT Pro" panose="020B0504020202020204" pitchFamily="34" charset="0"/>
              </a:rPr>
              <a:t>ТЕГИ ДЛЯ ССЫЛОК И ИЗОБРАЖЕНИЙ</a:t>
            </a:r>
            <a:r>
              <a:rPr>
                <a:effectLst/>
              </a:rPr>
              <a:t> </a:t>
            </a:r>
            <a:endParaRPr lang="ru-RU"/>
          </a:p>
        </p:txBody>
      </p:sp>
      <p:sp>
        <p:nvSpPr>
          <p:cNvPr id="7" name="TextBox 6">
            <a:extLst>
              <a:ext uri="{FF2B5EF4-FFF2-40B4-BE49-F238E27FC236}">
                <a16:creationId xmlns:a16="http://schemas.microsoft.com/office/drawing/2014/main" id="{9D2E6CB6-B110-4854-B533-01CAB6C364A4}"/>
              </a:ext>
            </a:extLst>
          </p:cNvPr>
          <p:cNvSpPr txBox="1"/>
          <p:nvPr/>
        </p:nvSpPr>
        <p:spPr>
          <a:xfrm>
            <a:off x="619125" y="2724150"/>
            <a:ext cx="4391025" cy="274290"/>
          </a:xfrm>
          <a:prstGeom prst="rect">
            <a:avLst/>
          </a:prstGeom>
          <a:noFill/>
        </p:spPr>
        <p:txBody>
          <a:bodyPr wrap="square" rtlCol="0">
            <a:normAutofit/>
          </a:bodyPr>
          <a:lstStyle/>
          <a:p>
            <a:pPr marL="0" algn="l">
              <a:buNone/>
            </a:pPr>
            <a:r>
              <a:rPr sz="1800" b="1">
                <a:solidFill>
                  <a:srgbClr val="FFFFFF"/>
                </a:solidFill>
                <a:effectLst/>
                <a:latin typeface="Avenir Next LT Pro" panose="020B0504020202020204" pitchFamily="34" charset="0"/>
              </a:rPr>
              <a:t>Тег a: гиперссылки</a:t>
            </a:r>
            <a:r>
              <a:rPr>
                <a:effectLst/>
              </a:rPr>
              <a:t> </a:t>
            </a:r>
            <a:endParaRPr lang="ru-RU"/>
          </a:p>
        </p:txBody>
      </p:sp>
      <p:sp>
        <p:nvSpPr>
          <p:cNvPr id="8" name="TextBox 7">
            <a:extLst>
              <a:ext uri="{FF2B5EF4-FFF2-40B4-BE49-F238E27FC236}">
                <a16:creationId xmlns:a16="http://schemas.microsoft.com/office/drawing/2014/main" id="{54AD5801-A393-413B-BD5B-427E15BF1E4A}"/>
              </a:ext>
            </a:extLst>
          </p:cNvPr>
          <p:cNvSpPr txBox="1"/>
          <p:nvPr/>
        </p:nvSpPr>
        <p:spPr>
          <a:xfrm>
            <a:off x="619125" y="3093690"/>
            <a:ext cx="4391025" cy="617041"/>
          </a:xfrm>
          <a:prstGeom prst="rect">
            <a:avLst/>
          </a:prstGeom>
          <a:noFill/>
        </p:spPr>
        <p:txBody>
          <a:bodyPr wrap="square" rtlCol="0">
            <a:normAutofit/>
          </a:bodyPr>
          <a:lstStyle/>
          <a:p>
            <a:pPr marL="0" algn="l">
              <a:spcBef>
                <a:spcPts val="750"/>
              </a:spcBef>
              <a:buNone/>
            </a:pPr>
            <a:r>
              <a:rPr sz="1200" b="0">
                <a:solidFill>
                  <a:srgbClr val="FFFFFF"/>
                </a:solidFill>
                <a:effectLst/>
                <a:latin typeface="Avenir Next LT Pro" panose="020B0504020202020204" pitchFamily="34" charset="0"/>
              </a:rPr>
              <a:t>Создаёт переходы на страницы и ресурсы. Поддерживает обязательный href и дополнительные атрибуты для поведения и доступности.</a:t>
            </a:r>
            <a:r>
              <a:rPr>
                <a:effectLst/>
              </a:rPr>
              <a:t> </a:t>
            </a:r>
            <a:endParaRPr lang="ru-RU"/>
          </a:p>
        </p:txBody>
      </p:sp>
      <p:sp>
        <p:nvSpPr>
          <p:cNvPr id="9" name="TextBox 8">
            <a:extLst>
              <a:ext uri="{FF2B5EF4-FFF2-40B4-BE49-F238E27FC236}">
                <a16:creationId xmlns:a16="http://schemas.microsoft.com/office/drawing/2014/main" id="{EABF792D-517C-4BE6-9DE2-B0E81638CA55}"/>
              </a:ext>
            </a:extLst>
          </p:cNvPr>
          <p:cNvSpPr txBox="1"/>
          <p:nvPr/>
        </p:nvSpPr>
        <p:spPr>
          <a:xfrm>
            <a:off x="619125" y="3844081"/>
            <a:ext cx="4391025" cy="274290"/>
          </a:xfrm>
          <a:prstGeom prst="rect">
            <a:avLst/>
          </a:prstGeom>
          <a:noFill/>
        </p:spPr>
        <p:txBody>
          <a:bodyPr wrap="square" rtlCol="0">
            <a:normAutofit/>
          </a:bodyPr>
          <a:lstStyle/>
          <a:p>
            <a:pPr marL="0" algn="l">
              <a:spcBef>
                <a:spcPts val="1050"/>
              </a:spcBef>
              <a:buNone/>
            </a:pPr>
            <a:r>
              <a:rPr sz="1800" b="1">
                <a:solidFill>
                  <a:srgbClr val="FFFFFF"/>
                </a:solidFill>
                <a:effectLst/>
                <a:latin typeface="Avenir Next LT Pro" panose="020B0504020202020204" pitchFamily="34" charset="0"/>
              </a:rPr>
              <a:t>Тег img: изображения</a:t>
            </a:r>
            <a:r>
              <a:rPr>
                <a:effectLst/>
              </a:rPr>
              <a:t> </a:t>
            </a:r>
            <a:endParaRPr lang="ru-RU"/>
          </a:p>
        </p:txBody>
      </p:sp>
      <p:sp>
        <p:nvSpPr>
          <p:cNvPr id="10" name="TextBox 9">
            <a:extLst>
              <a:ext uri="{FF2B5EF4-FFF2-40B4-BE49-F238E27FC236}">
                <a16:creationId xmlns:a16="http://schemas.microsoft.com/office/drawing/2014/main" id="{07DD2CD7-DFB3-4CF6-B71C-773AA6EDEE0A}"/>
              </a:ext>
            </a:extLst>
          </p:cNvPr>
          <p:cNvSpPr txBox="1"/>
          <p:nvPr/>
        </p:nvSpPr>
        <p:spPr>
          <a:xfrm>
            <a:off x="619125" y="4213621"/>
            <a:ext cx="4391025" cy="617041"/>
          </a:xfrm>
          <a:prstGeom prst="rect">
            <a:avLst/>
          </a:prstGeom>
          <a:noFill/>
        </p:spPr>
        <p:txBody>
          <a:bodyPr wrap="square" rtlCol="0">
            <a:normAutofit/>
          </a:bodyPr>
          <a:lstStyle/>
          <a:p>
            <a:pPr marL="0" algn="l">
              <a:spcBef>
                <a:spcPts val="750"/>
              </a:spcBef>
              <a:buNone/>
            </a:pPr>
            <a:r>
              <a:rPr sz="1200" b="0">
                <a:solidFill>
                  <a:srgbClr val="FFFFFF"/>
                </a:solidFill>
                <a:effectLst/>
                <a:latin typeface="Avenir Next LT Pro" panose="020B0504020202020204" pitchFamily="34" charset="0"/>
              </a:rPr>
              <a:t>Вставляет графику на страницу. Требует src, рекомендуется alt. Поддерживает размеры и параметры отображения.</a:t>
            </a:r>
            <a:r>
              <a:rPr>
                <a:effectLst/>
              </a:rPr>
              <a:t> </a:t>
            </a:r>
            <a:endParaRPr lang="ru-RU"/>
          </a:p>
        </p:txBody>
      </p:sp>
      <p:sp>
        <p:nvSpPr>
          <p:cNvPr id="11" name="TextBox 10">
            <a:extLst>
              <a:ext uri="{FF2B5EF4-FFF2-40B4-BE49-F238E27FC236}">
                <a16:creationId xmlns:a16="http://schemas.microsoft.com/office/drawing/2014/main" id="{C9135286-FB06-47EB-92C6-1ABC05391C76}"/>
              </a:ext>
            </a:extLst>
          </p:cNvPr>
          <p:cNvSpPr txBox="1"/>
          <p:nvPr/>
        </p:nvSpPr>
        <p:spPr>
          <a:xfrm>
            <a:off x="619125" y="4964013"/>
            <a:ext cx="4391025" cy="274290"/>
          </a:xfrm>
          <a:prstGeom prst="rect">
            <a:avLst/>
          </a:prstGeom>
          <a:noFill/>
        </p:spPr>
        <p:txBody>
          <a:bodyPr wrap="square" rtlCol="0">
            <a:normAutofit/>
          </a:bodyPr>
          <a:lstStyle/>
          <a:p>
            <a:pPr marL="0" algn="l">
              <a:spcBef>
                <a:spcPts val="1050"/>
              </a:spcBef>
              <a:buNone/>
            </a:pPr>
            <a:r>
              <a:rPr sz="1800" b="1">
                <a:solidFill>
                  <a:srgbClr val="FFFFFF"/>
                </a:solidFill>
                <a:effectLst/>
                <a:latin typeface="Avenir Next LT Pro" panose="020B0504020202020204" pitchFamily="34" charset="0"/>
              </a:rPr>
              <a:t>Совместное использование</a:t>
            </a:r>
            <a:r>
              <a:rPr>
                <a:effectLst/>
              </a:rPr>
              <a:t> </a:t>
            </a:r>
            <a:endParaRPr lang="ru-RU"/>
          </a:p>
        </p:txBody>
      </p:sp>
      <p:sp>
        <p:nvSpPr>
          <p:cNvPr id="12" name="TextBox 11">
            <a:extLst>
              <a:ext uri="{FF2B5EF4-FFF2-40B4-BE49-F238E27FC236}">
                <a16:creationId xmlns:a16="http://schemas.microsoft.com/office/drawing/2014/main" id="{A81F7ED5-A2B9-4384-8F84-175A9D4F97AF}"/>
              </a:ext>
            </a:extLst>
          </p:cNvPr>
          <p:cNvSpPr txBox="1"/>
          <p:nvPr/>
        </p:nvSpPr>
        <p:spPr>
          <a:xfrm>
            <a:off x="619125" y="5333553"/>
            <a:ext cx="4391025" cy="617041"/>
          </a:xfrm>
          <a:prstGeom prst="rect">
            <a:avLst/>
          </a:prstGeom>
          <a:noFill/>
        </p:spPr>
        <p:txBody>
          <a:bodyPr wrap="square" rtlCol="0">
            <a:normAutofit/>
          </a:bodyPr>
          <a:lstStyle/>
          <a:p>
            <a:pPr marL="0" algn="l">
              <a:spcBef>
                <a:spcPts val="750"/>
              </a:spcBef>
              <a:buNone/>
            </a:pPr>
            <a:r>
              <a:rPr sz="1200" b="0">
                <a:solidFill>
                  <a:srgbClr val="FFFFFF"/>
                </a:solidFill>
                <a:effectLst/>
                <a:latin typeface="Avenir Next LT Pro" panose="020B0504020202020204" pitchFamily="34" charset="0"/>
              </a:rPr>
              <a:t>Ссылки ведут пользователя, изображения усиливают визуальную часть. Вместе повышают интерактивность и восприятие.</a:t>
            </a:r>
            <a:r>
              <a:rPr>
                <a:effectLst/>
              </a:rPr>
              <a:t> </a:t>
            </a:r>
            <a:endParaRPr lang="ru-RU"/>
          </a:p>
        </p:txBody>
      </p:sp>
    </p:spTree>
    <p:extLst>
      <p:ext uri="{BB962C8B-B14F-4D97-AF65-F5344CB8AC3E}">
        <p14:creationId xmlns:p14="http://schemas.microsoft.com/office/powerpoint/2010/main" val="1395977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a:extLst>
              <a:ext uri="{FF2B5EF4-FFF2-40B4-BE49-F238E27FC236}">
                <a16:creationId xmlns:a16="http://schemas.microsoft.com/office/drawing/2014/main" id="{8ED96033-EA41-430C-9B80-8E94B8BE9913}"/>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5" name="Рисунок 4">
            <a:extLst>
              <a:ext uri="{FF2B5EF4-FFF2-40B4-BE49-F238E27FC236}">
                <a16:creationId xmlns:a16="http://schemas.microsoft.com/office/drawing/2014/main" id="{8CD8E19B-B105-4161-A469-59B9A8E333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1050" y="2355800"/>
            <a:ext cx="857250" cy="857250"/>
          </a:xfrm>
          <a:prstGeom prst="rect">
            <a:avLst/>
          </a:prstGeom>
        </p:spPr>
      </p:pic>
      <p:pic>
        <p:nvPicPr>
          <p:cNvPr id="6" name="Рисунок 5" descr="A simple icon of a grid or table with highlighted header, row, and cell sections, designed as a vector illustration with a transparent background, no visible or implied text or letters">
            <a:extLst>
              <a:ext uri="{FF2B5EF4-FFF2-40B4-BE49-F238E27FC236}">
                <a16:creationId xmlns:a16="http://schemas.microsoft.com/office/drawing/2014/main" id="{10C3C76C-FF7C-4A62-92FD-82CD1BEBDBF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5825" y="2460575"/>
            <a:ext cx="647700" cy="647700"/>
          </a:xfrm>
          <a:prstGeom prst="rect">
            <a:avLst/>
          </a:prstGeom>
        </p:spPr>
      </p:pic>
      <p:pic>
        <p:nvPicPr>
          <p:cNvPr id="7" name="Рисунок 6">
            <a:extLst>
              <a:ext uri="{FF2B5EF4-FFF2-40B4-BE49-F238E27FC236}">
                <a16:creationId xmlns:a16="http://schemas.microsoft.com/office/drawing/2014/main" id="{781F00A2-7E28-46A1-AA19-CB15856109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72225" y="2355800"/>
            <a:ext cx="857250" cy="857250"/>
          </a:xfrm>
          <a:prstGeom prst="rect">
            <a:avLst/>
          </a:prstGeom>
        </p:spPr>
      </p:pic>
      <p:pic>
        <p:nvPicPr>
          <p:cNvPr id="8" name="Рисунок 7" descr="A simple icon of a grid or table with highlighted header, row, and cell sections, designed as a vector illustration with a transparent background, no visible or implied text or letters">
            <a:extLst>
              <a:ext uri="{FF2B5EF4-FFF2-40B4-BE49-F238E27FC236}">
                <a16:creationId xmlns:a16="http://schemas.microsoft.com/office/drawing/2014/main" id="{93B783F0-0040-4C4C-856E-A552C0991CD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77000" y="2460575"/>
            <a:ext cx="647700" cy="647700"/>
          </a:xfrm>
          <a:prstGeom prst="rect">
            <a:avLst/>
          </a:prstGeom>
        </p:spPr>
      </p:pic>
      <p:pic>
        <p:nvPicPr>
          <p:cNvPr id="9" name="Рисунок 8">
            <a:extLst>
              <a:ext uri="{FF2B5EF4-FFF2-40B4-BE49-F238E27FC236}">
                <a16:creationId xmlns:a16="http://schemas.microsoft.com/office/drawing/2014/main" id="{E50E690C-C3A8-4F3F-BCF9-73E8F39BF18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1050" y="4749700"/>
            <a:ext cx="857250" cy="857250"/>
          </a:xfrm>
          <a:prstGeom prst="rect">
            <a:avLst/>
          </a:prstGeom>
        </p:spPr>
      </p:pic>
      <p:pic>
        <p:nvPicPr>
          <p:cNvPr id="10" name="Рисунок 9" descr="A simple icon of a grid or table with highlighted header, row, and cell sections, designed as a vector illustration with a transparent background, no visible or implied text or letters">
            <a:extLst>
              <a:ext uri="{FF2B5EF4-FFF2-40B4-BE49-F238E27FC236}">
                <a16:creationId xmlns:a16="http://schemas.microsoft.com/office/drawing/2014/main" id="{5EBB453D-C41F-47B4-86D8-F7F7BD83B82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5825" y="4854475"/>
            <a:ext cx="647700" cy="647700"/>
          </a:xfrm>
          <a:prstGeom prst="rect">
            <a:avLst/>
          </a:prstGeom>
        </p:spPr>
      </p:pic>
      <p:pic>
        <p:nvPicPr>
          <p:cNvPr id="11" name="Рисунок 10">
            <a:extLst>
              <a:ext uri="{FF2B5EF4-FFF2-40B4-BE49-F238E27FC236}">
                <a16:creationId xmlns:a16="http://schemas.microsoft.com/office/drawing/2014/main" id="{AE3AC238-E59F-4543-9735-2191F581EF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72225" y="4749700"/>
            <a:ext cx="857250" cy="857250"/>
          </a:xfrm>
          <a:prstGeom prst="rect">
            <a:avLst/>
          </a:prstGeom>
        </p:spPr>
      </p:pic>
      <p:pic>
        <p:nvPicPr>
          <p:cNvPr id="12" name="Рисунок 11" descr="A simple icon of a grid or table with highlighted header, row, and cell sections, designed as a vector illustration with a transparent background, no visible or implied text or letters">
            <a:extLst>
              <a:ext uri="{FF2B5EF4-FFF2-40B4-BE49-F238E27FC236}">
                <a16:creationId xmlns:a16="http://schemas.microsoft.com/office/drawing/2014/main" id="{7A2BA4B9-B7F7-4FC3-8B8B-F7E2A7A0E71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77000" y="4854475"/>
            <a:ext cx="647700" cy="647700"/>
          </a:xfrm>
          <a:prstGeom prst="rect">
            <a:avLst/>
          </a:prstGeom>
        </p:spPr>
      </p:pic>
      <p:sp>
        <p:nvSpPr>
          <p:cNvPr id="13" name="TextBox 12">
            <a:extLst>
              <a:ext uri="{FF2B5EF4-FFF2-40B4-BE49-F238E27FC236}">
                <a16:creationId xmlns:a16="http://schemas.microsoft.com/office/drawing/2014/main" id="{AC69D91C-9AC2-46DD-BB83-E4229BFDBDEB}"/>
              </a:ext>
            </a:extLst>
          </p:cNvPr>
          <p:cNvSpPr txBox="1"/>
          <p:nvPr/>
        </p:nvSpPr>
        <p:spPr>
          <a:xfrm>
            <a:off x="619125" y="1038225"/>
            <a:ext cx="10972800" cy="628650"/>
          </a:xfrm>
          <a:prstGeom prst="rect">
            <a:avLst/>
          </a:prstGeom>
          <a:noFill/>
        </p:spPr>
        <p:txBody>
          <a:bodyPr wrap="square" rtlCol="0">
            <a:normAutofit/>
          </a:bodyPr>
          <a:lstStyle/>
          <a:p>
            <a:pPr marL="0" algn="l">
              <a:buNone/>
            </a:pPr>
            <a:r>
              <a:rPr sz="4500" b="1">
                <a:solidFill>
                  <a:srgbClr val="6D7BF7"/>
                </a:solidFill>
                <a:effectLst/>
                <a:latin typeface="Avenir Next LT Pro" panose="020B0504020202020204" pitchFamily="34" charset="0"/>
              </a:rPr>
              <a:t>ТЕГИ ДЛЯ ТАБЛИЦ</a:t>
            </a:r>
            <a:r>
              <a:rPr>
                <a:effectLst/>
              </a:rPr>
              <a:t> </a:t>
            </a:r>
            <a:endParaRPr lang="ru-RU"/>
          </a:p>
        </p:txBody>
      </p:sp>
      <p:sp>
        <p:nvSpPr>
          <p:cNvPr id="14" name="TextBox 13">
            <a:extLst>
              <a:ext uri="{FF2B5EF4-FFF2-40B4-BE49-F238E27FC236}">
                <a16:creationId xmlns:a16="http://schemas.microsoft.com/office/drawing/2014/main" id="{FEE5CB36-75C4-41CE-BB5F-7BF36D90859B}"/>
              </a:ext>
            </a:extLst>
          </p:cNvPr>
          <p:cNvSpPr txBox="1"/>
          <p:nvPr/>
        </p:nvSpPr>
        <p:spPr>
          <a:xfrm>
            <a:off x="1866900" y="2441525"/>
            <a:ext cx="3810000" cy="815131"/>
          </a:xfrm>
          <a:prstGeom prst="rect">
            <a:avLst/>
          </a:prstGeom>
          <a:noFill/>
        </p:spPr>
        <p:txBody>
          <a:bodyPr wrap="square" rtlCol="0">
            <a:normAutofit/>
          </a:bodyPr>
          <a:lstStyle/>
          <a:p>
            <a:pPr marL="0" algn="l">
              <a:buNone/>
            </a:pPr>
            <a:r>
              <a:rPr sz="1800" b="1">
                <a:solidFill>
                  <a:srgbClr val="FFFFFF"/>
                </a:solidFill>
                <a:effectLst/>
                <a:latin typeface="Avenir Next LT Pro" panose="020B0504020202020204" pitchFamily="34" charset="0"/>
              </a:rPr>
              <a:t>&lt;table&gt;</a:t>
            </a:r>
            <a:r>
              <a:rPr>
                <a:effectLst/>
              </a:rPr>
              <a:t> </a:t>
            </a:r>
          </a:p>
          <a:p>
            <a:pPr marL="0" algn="l">
              <a:spcBef>
                <a:spcPts val="900"/>
              </a:spcBef>
              <a:buNone/>
            </a:pPr>
            <a:r>
              <a:rPr sz="1200" b="0">
                <a:solidFill>
                  <a:srgbClr val="FFFFFF"/>
                </a:solidFill>
                <a:effectLst/>
                <a:latin typeface="Avenir Next LT Pro" panose="020B0504020202020204" pitchFamily="34" charset="0"/>
              </a:rPr>
              <a:t>Основной контейнер для таблицы, определяет начало и конец табличной структуры в HTML.</a:t>
            </a:r>
            <a:r>
              <a:rPr>
                <a:effectLst/>
              </a:rPr>
              <a:t> </a:t>
            </a:r>
            <a:endParaRPr lang="ru-RU"/>
          </a:p>
        </p:txBody>
      </p:sp>
      <p:sp>
        <p:nvSpPr>
          <p:cNvPr id="15" name="TextBox 14">
            <a:extLst>
              <a:ext uri="{FF2B5EF4-FFF2-40B4-BE49-F238E27FC236}">
                <a16:creationId xmlns:a16="http://schemas.microsoft.com/office/drawing/2014/main" id="{2C99A4ED-C4A1-4F1A-9858-01495BB121D7}"/>
              </a:ext>
            </a:extLst>
          </p:cNvPr>
          <p:cNvSpPr txBox="1"/>
          <p:nvPr/>
        </p:nvSpPr>
        <p:spPr>
          <a:xfrm>
            <a:off x="7458075" y="2441525"/>
            <a:ext cx="3810000" cy="815131"/>
          </a:xfrm>
          <a:prstGeom prst="rect">
            <a:avLst/>
          </a:prstGeom>
          <a:noFill/>
        </p:spPr>
        <p:txBody>
          <a:bodyPr wrap="square" rtlCol="0">
            <a:normAutofit/>
          </a:bodyPr>
          <a:lstStyle/>
          <a:p>
            <a:pPr marL="0" algn="l">
              <a:buNone/>
            </a:pPr>
            <a:r>
              <a:rPr sz="1800" b="1">
                <a:solidFill>
                  <a:srgbClr val="FFFFFF"/>
                </a:solidFill>
                <a:effectLst/>
                <a:latin typeface="Avenir Next LT Pro" panose="020B0504020202020204" pitchFamily="34" charset="0"/>
              </a:rPr>
              <a:t>&lt;tr&gt;</a:t>
            </a:r>
            <a:r>
              <a:rPr>
                <a:effectLst/>
              </a:rPr>
              <a:t> </a:t>
            </a:r>
          </a:p>
          <a:p>
            <a:pPr marL="0" algn="l">
              <a:spcBef>
                <a:spcPts val="900"/>
              </a:spcBef>
              <a:buNone/>
            </a:pPr>
            <a:r>
              <a:rPr sz="1200" b="0">
                <a:solidFill>
                  <a:srgbClr val="FFFFFF"/>
                </a:solidFill>
                <a:effectLst/>
                <a:latin typeface="Avenir Next LT Pro" panose="020B0504020202020204" pitchFamily="34" charset="0"/>
              </a:rPr>
              <a:t>Определяет строку таблицы, в которой размещаются ячейки данных или заголовков.</a:t>
            </a:r>
            <a:r>
              <a:rPr>
                <a:effectLst/>
              </a:rPr>
              <a:t> </a:t>
            </a:r>
            <a:endParaRPr lang="ru-RU"/>
          </a:p>
        </p:txBody>
      </p:sp>
      <p:sp>
        <p:nvSpPr>
          <p:cNvPr id="16" name="TextBox 15">
            <a:extLst>
              <a:ext uri="{FF2B5EF4-FFF2-40B4-BE49-F238E27FC236}">
                <a16:creationId xmlns:a16="http://schemas.microsoft.com/office/drawing/2014/main" id="{E571E7A4-A7EE-497D-9FF0-BC83CEC28284}"/>
              </a:ext>
            </a:extLst>
          </p:cNvPr>
          <p:cNvSpPr txBox="1"/>
          <p:nvPr/>
        </p:nvSpPr>
        <p:spPr>
          <a:xfrm>
            <a:off x="1866900" y="4835425"/>
            <a:ext cx="3810000" cy="815131"/>
          </a:xfrm>
          <a:prstGeom prst="rect">
            <a:avLst/>
          </a:prstGeom>
          <a:noFill/>
        </p:spPr>
        <p:txBody>
          <a:bodyPr wrap="square" rtlCol="0">
            <a:normAutofit/>
          </a:bodyPr>
          <a:lstStyle/>
          <a:p>
            <a:pPr marL="0" algn="l">
              <a:buNone/>
            </a:pPr>
            <a:r>
              <a:rPr sz="1800" b="1">
                <a:solidFill>
                  <a:srgbClr val="FFFFFF"/>
                </a:solidFill>
                <a:effectLst/>
                <a:latin typeface="Avenir Next LT Pro" panose="020B0504020202020204" pitchFamily="34" charset="0"/>
              </a:rPr>
              <a:t>&lt;th&gt;</a:t>
            </a:r>
            <a:r>
              <a:rPr>
                <a:effectLst/>
              </a:rPr>
              <a:t> </a:t>
            </a:r>
          </a:p>
          <a:p>
            <a:pPr marL="0" algn="l">
              <a:spcBef>
                <a:spcPts val="900"/>
              </a:spcBef>
              <a:buNone/>
            </a:pPr>
            <a:r>
              <a:rPr sz="1200" b="0">
                <a:solidFill>
                  <a:srgbClr val="FFFFFF"/>
                </a:solidFill>
                <a:effectLst/>
                <a:latin typeface="Avenir Next LT Pro" panose="020B0504020202020204" pitchFamily="34" charset="0"/>
              </a:rPr>
              <a:t>Используется для создания заголовков столбцов или строк, выделяется полужирным по умолчанию.</a:t>
            </a:r>
            <a:r>
              <a:rPr>
                <a:effectLst/>
              </a:rPr>
              <a:t> </a:t>
            </a:r>
            <a:endParaRPr lang="ru-RU"/>
          </a:p>
        </p:txBody>
      </p:sp>
      <p:sp>
        <p:nvSpPr>
          <p:cNvPr id="17" name="TextBox 16">
            <a:extLst>
              <a:ext uri="{FF2B5EF4-FFF2-40B4-BE49-F238E27FC236}">
                <a16:creationId xmlns:a16="http://schemas.microsoft.com/office/drawing/2014/main" id="{D125A257-0B66-4783-A6B2-080C8C1E8D39}"/>
              </a:ext>
            </a:extLst>
          </p:cNvPr>
          <p:cNvSpPr txBox="1"/>
          <p:nvPr/>
        </p:nvSpPr>
        <p:spPr>
          <a:xfrm>
            <a:off x="7458075" y="4835425"/>
            <a:ext cx="3810000" cy="815131"/>
          </a:xfrm>
          <a:prstGeom prst="rect">
            <a:avLst/>
          </a:prstGeom>
          <a:noFill/>
        </p:spPr>
        <p:txBody>
          <a:bodyPr wrap="square" rtlCol="0">
            <a:normAutofit/>
          </a:bodyPr>
          <a:lstStyle/>
          <a:p>
            <a:pPr marL="0" algn="l">
              <a:buNone/>
            </a:pPr>
            <a:r>
              <a:rPr sz="1800" b="1">
                <a:solidFill>
                  <a:srgbClr val="FFFFFF"/>
                </a:solidFill>
                <a:effectLst/>
                <a:latin typeface="Avenir Next LT Pro" panose="020B0504020202020204" pitchFamily="34" charset="0"/>
              </a:rPr>
              <a:t>&lt;td&gt;</a:t>
            </a:r>
            <a:r>
              <a:rPr>
                <a:effectLst/>
              </a:rPr>
              <a:t> </a:t>
            </a:r>
          </a:p>
          <a:p>
            <a:pPr marL="0" algn="l">
              <a:spcBef>
                <a:spcPts val="900"/>
              </a:spcBef>
              <a:buNone/>
            </a:pPr>
            <a:r>
              <a:rPr sz="1200" b="0">
                <a:solidFill>
                  <a:srgbClr val="FFFFFF"/>
                </a:solidFill>
                <a:effectLst/>
                <a:latin typeface="Avenir Next LT Pro" panose="020B0504020202020204" pitchFamily="34" charset="0"/>
              </a:rPr>
              <a:t>Обозначает отдельную ячейку с данными внутри строки таблицы.</a:t>
            </a:r>
            <a:r>
              <a:rPr>
                <a:effectLst/>
              </a:rPr>
              <a:t> </a:t>
            </a:r>
            <a:endParaRPr lang="ru-RU"/>
          </a:p>
        </p:txBody>
      </p:sp>
    </p:spTree>
    <p:extLst>
      <p:ext uri="{BB962C8B-B14F-4D97-AF65-F5344CB8AC3E}">
        <p14:creationId xmlns:p14="http://schemas.microsoft.com/office/powerpoint/2010/main" val="2908899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a:extLst>
              <a:ext uri="{FF2B5EF4-FFF2-40B4-BE49-F238E27FC236}">
                <a16:creationId xmlns:a16="http://schemas.microsoft.com/office/drawing/2014/main" id="{38AE39DF-0E03-4293-80D2-C2CE7F657FE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5" name="Рисунок 4" descr="A clean, modern workspace featuring a laptop displaying HTML code on its screen, with subtle digital elements like code snippets and browser windows in the background. The scene should have a premium, professional aesthetic and allow for centered title overlay. No visible or implied text, letters, or words should appear anywhere in the image">
            <a:extLst>
              <a:ext uri="{FF2B5EF4-FFF2-40B4-BE49-F238E27FC236}">
                <a16:creationId xmlns:a16="http://schemas.microsoft.com/office/drawing/2014/main" id="{60F2CFB4-B965-4B27-887B-0CF774BEF7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0"/>
            <a:ext cx="12192000" cy="6858000"/>
          </a:xfrm>
          <a:prstGeom prst="rect">
            <a:avLst/>
          </a:prstGeom>
        </p:spPr>
      </p:pic>
      <p:pic>
        <p:nvPicPr>
          <p:cNvPr id="6" name="Рисунок 5">
            <a:extLst>
              <a:ext uri="{FF2B5EF4-FFF2-40B4-BE49-F238E27FC236}">
                <a16:creationId xmlns:a16="http://schemas.microsoft.com/office/drawing/2014/main" id="{E95A3B46-3C33-458B-996D-9DB9C070FC3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ABDD40EB-91D6-4B79-8A02-853BE795A950}"/>
              </a:ext>
            </a:extLst>
          </p:cNvPr>
          <p:cNvSpPr txBox="1"/>
          <p:nvPr/>
        </p:nvSpPr>
        <p:spPr>
          <a:xfrm>
            <a:off x="828675" y="5334000"/>
            <a:ext cx="10534650" cy="695325"/>
          </a:xfrm>
          <a:prstGeom prst="rect">
            <a:avLst/>
          </a:prstGeom>
          <a:noFill/>
        </p:spPr>
        <p:txBody>
          <a:bodyPr wrap="square" rtlCol="0">
            <a:normAutofit/>
          </a:bodyPr>
          <a:lstStyle/>
          <a:p>
            <a:pPr marL="0" marR="0" algn="l" fontAlgn="b">
              <a:buNone/>
            </a:pPr>
            <a:r>
              <a:rPr sz="4500">
                <a:solidFill>
                  <a:srgbClr val="6D7BF7"/>
                </a:solidFill>
                <a:effectLst/>
                <a:latin typeface="Avenir Next LT Pro Bold" panose="020B0804020202020204" pitchFamily="34" charset="0"/>
              </a:rPr>
              <a:t>АТРИБУТЫ В HTML</a:t>
            </a:r>
            <a:r>
              <a:rPr>
                <a:effectLst/>
              </a:rPr>
              <a:t> </a:t>
            </a:r>
            <a:endParaRPr lang="ru-RU"/>
          </a:p>
        </p:txBody>
      </p:sp>
    </p:spTree>
    <p:extLst>
      <p:ext uri="{BB962C8B-B14F-4D97-AF65-F5344CB8AC3E}">
        <p14:creationId xmlns:p14="http://schemas.microsoft.com/office/powerpoint/2010/main" val="1663550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a:extLst>
              <a:ext uri="{FF2B5EF4-FFF2-40B4-BE49-F238E27FC236}">
                <a16:creationId xmlns:a16="http://schemas.microsoft.com/office/drawing/2014/main" id="{5B8B2D5E-CD42-42BE-805B-20F30DA7085A}"/>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CDD5806A-A9C5-4000-A607-BC87F9B2266B}"/>
              </a:ext>
            </a:extLst>
          </p:cNvPr>
          <p:cNvSpPr txBox="1"/>
          <p:nvPr/>
        </p:nvSpPr>
        <p:spPr>
          <a:xfrm>
            <a:off x="619125" y="619125"/>
            <a:ext cx="12172950" cy="628650"/>
          </a:xfrm>
          <a:prstGeom prst="rect">
            <a:avLst/>
          </a:prstGeom>
          <a:noFill/>
        </p:spPr>
        <p:txBody>
          <a:bodyPr wrap="square" rtlCol="0">
            <a:normAutofit/>
          </a:bodyPr>
          <a:lstStyle/>
          <a:p>
            <a:pPr marL="0" marR="0" algn="l">
              <a:buNone/>
            </a:pPr>
            <a:r>
              <a:rPr sz="4500" b="1" cap="all">
                <a:solidFill>
                  <a:srgbClr val="6D7BF7"/>
                </a:solidFill>
                <a:effectLst/>
                <a:latin typeface="Avenir Next LT Pro" panose="020B0504020202020204" pitchFamily="34" charset="0"/>
              </a:rPr>
              <a:t>Стандартные атрибуты тегов</a:t>
            </a:r>
            <a:r>
              <a:rPr>
                <a:effectLst/>
              </a:rPr>
              <a:t> </a:t>
            </a:r>
            <a:endParaRPr lang="ru-RU"/>
          </a:p>
        </p:txBody>
      </p:sp>
      <p:sp>
        <p:nvSpPr>
          <p:cNvPr id="6" name="TextBox 5">
            <a:extLst>
              <a:ext uri="{FF2B5EF4-FFF2-40B4-BE49-F238E27FC236}">
                <a16:creationId xmlns:a16="http://schemas.microsoft.com/office/drawing/2014/main" id="{E479B320-433A-406A-8660-98A2EFFE5E47}"/>
              </a:ext>
            </a:extLst>
          </p:cNvPr>
          <p:cNvSpPr txBox="1"/>
          <p:nvPr/>
        </p:nvSpPr>
        <p:spPr>
          <a:xfrm>
            <a:off x="619125" y="1838325"/>
            <a:ext cx="12172950" cy="411360"/>
          </a:xfrm>
          <a:prstGeom prst="rect">
            <a:avLst/>
          </a:prstGeom>
          <a:noFill/>
        </p:spPr>
        <p:txBody>
          <a:bodyPr wrap="square" rtlCol="0">
            <a:normAutofit/>
          </a:bodyPr>
          <a:lstStyle/>
          <a:p>
            <a:pPr marL="0" marR="0" algn="l">
              <a:buNone/>
            </a:pPr>
            <a:r>
              <a:rPr sz="2700" b="1">
                <a:solidFill>
                  <a:srgbClr val="FFFFFF"/>
                </a:solidFill>
                <a:effectLst/>
                <a:latin typeface="Avenir Next LT Pro" panose="020B0504020202020204" pitchFamily="34" charset="0"/>
              </a:rPr>
              <a:t>Глубокий разбор и рекомендации</a:t>
            </a:r>
            <a:r>
              <a:rPr>
                <a:effectLst/>
              </a:rPr>
              <a:t> </a:t>
            </a:r>
            <a:endParaRPr lang="ru-RU"/>
          </a:p>
        </p:txBody>
      </p:sp>
      <p:sp>
        <p:nvSpPr>
          <p:cNvPr id="7" name="TextBox 6">
            <a:extLst>
              <a:ext uri="{FF2B5EF4-FFF2-40B4-BE49-F238E27FC236}">
                <a16:creationId xmlns:a16="http://schemas.microsoft.com/office/drawing/2014/main" id="{232A49D1-0015-44B7-AFAB-777122411338}"/>
              </a:ext>
            </a:extLst>
          </p:cNvPr>
          <p:cNvSpPr txBox="1"/>
          <p:nvPr/>
        </p:nvSpPr>
        <p:spPr>
          <a:xfrm>
            <a:off x="619125" y="2752725"/>
            <a:ext cx="12172950" cy="1565671"/>
          </a:xfrm>
          <a:prstGeom prst="rect">
            <a:avLst/>
          </a:prstGeom>
          <a:noFill/>
        </p:spPr>
        <p:txBody>
          <a:bodyPr wrap="square" rtlCol="0">
            <a:normAutofit/>
          </a:bodyPr>
          <a:lstStyle/>
          <a:p>
            <a:pPr marL="0" marR="0" algn="l">
              <a:buNone/>
            </a:pPr>
            <a:r>
              <a:rPr sz="1800" b="1">
                <a:solidFill>
                  <a:srgbClr val="FFFFFF"/>
                </a:solidFill>
                <a:effectLst/>
                <a:latin typeface="Avenir Next LT Pro" panose="020B0504020202020204" pitchFamily="34" charset="0"/>
              </a:rPr>
              <a:t>Назначение и преимущества</a:t>
            </a:r>
            <a:r>
              <a:rPr>
                <a:effectLst/>
              </a:rPr>
              <a:t> </a:t>
            </a:r>
          </a:p>
          <a:p>
            <a:pPr marL="0" marR="0" algn="l">
              <a:spcBef>
                <a:spcPts val="450"/>
              </a:spcBef>
              <a:buNone/>
            </a:pPr>
            <a:r>
              <a:rPr sz="1200" b="0">
                <a:solidFill>
                  <a:srgbClr val="FFFFFF"/>
                </a:solidFill>
                <a:effectLst/>
                <a:latin typeface="Avenir Next LT Pro" panose="020B0504020202020204" pitchFamily="34" charset="0"/>
              </a:rPr>
              <a:t>Атрибуты id, class, style и title задают идентификаторы, CSS‑классы, встроенные стили и подсказки, повышая управляемость и гибкость HTML‑элементов.</a:t>
            </a:r>
            <a:r>
              <a:rPr>
                <a:effectLst/>
              </a:rPr>
              <a:t> </a:t>
            </a:r>
          </a:p>
          <a:p>
            <a:pPr marL="0" marR="0" algn="l">
              <a:spcBef>
                <a:spcPts val="1350"/>
              </a:spcBef>
              <a:buNone/>
            </a:pPr>
            <a:r>
              <a:rPr sz="1800" b="1">
                <a:solidFill>
                  <a:srgbClr val="FFFFFF"/>
                </a:solidFill>
                <a:effectLst/>
                <a:latin typeface="Avenir Next LT Pro" panose="020B0504020202020204" pitchFamily="34" charset="0"/>
              </a:rPr>
              <a:t>Краткие советы по применению</a:t>
            </a:r>
            <a:r>
              <a:rPr>
                <a:effectLst/>
              </a:rPr>
              <a:t> </a:t>
            </a:r>
          </a:p>
          <a:p>
            <a:pPr marL="0" marR="0" algn="l">
              <a:spcBef>
                <a:spcPts val="450"/>
              </a:spcBef>
              <a:buNone/>
            </a:pPr>
            <a:r>
              <a:rPr sz="1200" b="0">
                <a:solidFill>
                  <a:srgbClr val="FFFFFF"/>
                </a:solidFill>
                <a:effectLst/>
                <a:latin typeface="Avenir Next LT Pro" panose="020B0504020202020204" pitchFamily="34" charset="0"/>
              </a:rPr>
              <a:t>Используйте уникальные id для ссылок и скриптов, class для переиспользуемых стилей, избегайте избыточного inline‑style, добавляйте информативный title для улучшения доступности.</a:t>
            </a:r>
            <a:r>
              <a:rPr>
                <a:effectLst/>
              </a:rPr>
              <a:t> </a:t>
            </a:r>
            <a:endParaRPr lang="ru-RU"/>
          </a:p>
        </p:txBody>
      </p:sp>
    </p:spTree>
    <p:extLst>
      <p:ext uri="{BB962C8B-B14F-4D97-AF65-F5344CB8AC3E}">
        <p14:creationId xmlns:p14="http://schemas.microsoft.com/office/powerpoint/2010/main" val="38659676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a:extLst>
              <a:ext uri="{FF2B5EF4-FFF2-40B4-BE49-F238E27FC236}">
                <a16:creationId xmlns:a16="http://schemas.microsoft.com/office/drawing/2014/main" id="{F35222D1-149A-4904-A52D-29EB5EC93E3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5" name="Рисунок 4" descr="Схематичное изображение HTML-кода, где выделены теги &lt;a&gt; и &lt;img&gt; с подписями-стрелками к их основным атрибутам (href, target, rel для &lt;a&gt;; src, alt, width, height для &lt;img&gt;). На фоне — стилизованный браузер с примером ссылки и картинки. Современный стиль, акцент на визуализации структуры тегов и атрибутов. No visible or implied text, letters, or words should appear anywhere in the image">
            <a:extLst>
              <a:ext uri="{FF2B5EF4-FFF2-40B4-BE49-F238E27FC236}">
                <a16:creationId xmlns:a16="http://schemas.microsoft.com/office/drawing/2014/main" id="{60056A81-7D05-4FAD-B874-161AC22DAF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0"/>
            <a:ext cx="6858000" cy="6858000"/>
          </a:xfrm>
          <a:prstGeom prst="rect">
            <a:avLst/>
          </a:prstGeom>
        </p:spPr>
      </p:pic>
      <p:sp>
        <p:nvSpPr>
          <p:cNvPr id="6" name="TextBox 5">
            <a:extLst>
              <a:ext uri="{FF2B5EF4-FFF2-40B4-BE49-F238E27FC236}">
                <a16:creationId xmlns:a16="http://schemas.microsoft.com/office/drawing/2014/main" id="{536427DB-C77B-4CE8-9016-53005E9B6CBB}"/>
              </a:ext>
            </a:extLst>
          </p:cNvPr>
          <p:cNvSpPr txBox="1"/>
          <p:nvPr/>
        </p:nvSpPr>
        <p:spPr>
          <a:xfrm>
            <a:off x="7200900" y="581025"/>
            <a:ext cx="4391025" cy="1885950"/>
          </a:xfrm>
          <a:prstGeom prst="rect">
            <a:avLst/>
          </a:prstGeom>
          <a:noFill/>
        </p:spPr>
        <p:txBody>
          <a:bodyPr wrap="square" rtlCol="0">
            <a:normAutofit/>
          </a:bodyPr>
          <a:lstStyle/>
          <a:p>
            <a:pPr marL="0" algn="l">
              <a:buNone/>
            </a:pPr>
            <a:r>
              <a:rPr sz="4500" b="1">
                <a:solidFill>
                  <a:srgbClr val="6D7BF7"/>
                </a:solidFill>
                <a:effectLst/>
                <a:latin typeface="Avenir Next LT Pro" panose="020B0504020202020204" pitchFamily="34" charset="0"/>
              </a:rPr>
              <a:t>АТРИБУТЫ ССЫЛОК И ИЗОБРАЖЕНИЙ</a:t>
            </a:r>
            <a:r>
              <a:rPr>
                <a:effectLst/>
              </a:rPr>
              <a:t> </a:t>
            </a:r>
            <a:endParaRPr lang="ru-RU"/>
          </a:p>
        </p:txBody>
      </p:sp>
      <p:sp>
        <p:nvSpPr>
          <p:cNvPr id="7" name="TextBox 6">
            <a:extLst>
              <a:ext uri="{FF2B5EF4-FFF2-40B4-BE49-F238E27FC236}">
                <a16:creationId xmlns:a16="http://schemas.microsoft.com/office/drawing/2014/main" id="{4C0DD62B-90D2-4639-AF1C-D30A1FB310A6}"/>
              </a:ext>
            </a:extLst>
          </p:cNvPr>
          <p:cNvSpPr txBox="1"/>
          <p:nvPr/>
        </p:nvSpPr>
        <p:spPr>
          <a:xfrm>
            <a:off x="7200900" y="2809875"/>
            <a:ext cx="4391025" cy="274290"/>
          </a:xfrm>
          <a:prstGeom prst="rect">
            <a:avLst/>
          </a:prstGeom>
          <a:noFill/>
        </p:spPr>
        <p:txBody>
          <a:bodyPr wrap="square" rtlCol="0">
            <a:normAutofit/>
          </a:bodyPr>
          <a:lstStyle/>
          <a:p>
            <a:pPr marL="0" algn="l">
              <a:buNone/>
            </a:pPr>
            <a:r>
              <a:rPr sz="1800" b="1">
                <a:solidFill>
                  <a:srgbClr val="FFFFFF"/>
                </a:solidFill>
                <a:effectLst/>
                <a:latin typeface="Avenir Next LT Pro" panose="020B0504020202020204" pitchFamily="34" charset="0"/>
              </a:rPr>
              <a:t>Ссылки</a:t>
            </a:r>
            <a:r>
              <a:rPr>
                <a:effectLst/>
              </a:rPr>
              <a:t> </a:t>
            </a:r>
            <a:endParaRPr lang="ru-RU"/>
          </a:p>
        </p:txBody>
      </p:sp>
      <p:sp>
        <p:nvSpPr>
          <p:cNvPr id="8" name="TextBox 7">
            <a:extLst>
              <a:ext uri="{FF2B5EF4-FFF2-40B4-BE49-F238E27FC236}">
                <a16:creationId xmlns:a16="http://schemas.microsoft.com/office/drawing/2014/main" id="{BFB42CE0-3D2A-495E-86D1-AA7C233FCF16}"/>
              </a:ext>
            </a:extLst>
          </p:cNvPr>
          <p:cNvSpPr txBox="1"/>
          <p:nvPr/>
        </p:nvSpPr>
        <p:spPr>
          <a:xfrm>
            <a:off x="7200900" y="3179415"/>
            <a:ext cx="4391025" cy="426541"/>
          </a:xfrm>
          <a:prstGeom prst="rect">
            <a:avLst/>
          </a:prstGeom>
          <a:noFill/>
        </p:spPr>
        <p:txBody>
          <a:bodyPr wrap="square" rtlCol="0">
            <a:normAutofit/>
          </a:bodyPr>
          <a:lstStyle/>
          <a:p>
            <a:pPr marL="0" marR="0" algn="l">
              <a:spcBef>
                <a:spcPts val="750"/>
              </a:spcBef>
              <a:buNone/>
            </a:pPr>
            <a:r>
              <a:rPr sz="1200" b="0">
                <a:solidFill>
                  <a:srgbClr val="FFFFFF"/>
                </a:solidFill>
                <a:effectLst/>
                <a:latin typeface="Avenir Next LT Pro" panose="020B0504020202020204" pitchFamily="34" charset="0"/>
              </a:rPr>
              <a:t>href — адрес; target — способ открытия; rel — безопасность и отношение.</a:t>
            </a:r>
            <a:r>
              <a:rPr>
                <a:effectLst/>
              </a:rPr>
              <a:t> </a:t>
            </a:r>
            <a:endParaRPr lang="ru-RU"/>
          </a:p>
        </p:txBody>
      </p:sp>
      <p:sp>
        <p:nvSpPr>
          <p:cNvPr id="9" name="TextBox 8">
            <a:extLst>
              <a:ext uri="{FF2B5EF4-FFF2-40B4-BE49-F238E27FC236}">
                <a16:creationId xmlns:a16="http://schemas.microsoft.com/office/drawing/2014/main" id="{B7B136C2-6C94-4055-9620-527748815F13}"/>
              </a:ext>
            </a:extLst>
          </p:cNvPr>
          <p:cNvSpPr txBox="1"/>
          <p:nvPr/>
        </p:nvSpPr>
        <p:spPr>
          <a:xfrm>
            <a:off x="7200900" y="3758356"/>
            <a:ext cx="4391025" cy="274290"/>
          </a:xfrm>
          <a:prstGeom prst="rect">
            <a:avLst/>
          </a:prstGeom>
          <a:noFill/>
        </p:spPr>
        <p:txBody>
          <a:bodyPr wrap="square" rtlCol="0">
            <a:normAutofit/>
          </a:bodyPr>
          <a:lstStyle/>
          <a:p>
            <a:pPr marL="0" marR="0" algn="l">
              <a:spcBef>
                <a:spcPts val="1200"/>
              </a:spcBef>
              <a:buNone/>
            </a:pPr>
            <a:r>
              <a:rPr sz="1800" b="1">
                <a:solidFill>
                  <a:srgbClr val="FFFFFF"/>
                </a:solidFill>
                <a:effectLst/>
                <a:latin typeface="Avenir Next LT Pro" panose="020B0504020202020204" pitchFamily="34" charset="0"/>
              </a:rPr>
              <a:t>Изображения</a:t>
            </a:r>
            <a:r>
              <a:rPr>
                <a:effectLst/>
              </a:rPr>
              <a:t> </a:t>
            </a:r>
            <a:endParaRPr lang="ru-RU"/>
          </a:p>
        </p:txBody>
      </p:sp>
      <p:sp>
        <p:nvSpPr>
          <p:cNvPr id="10" name="TextBox 9">
            <a:extLst>
              <a:ext uri="{FF2B5EF4-FFF2-40B4-BE49-F238E27FC236}">
                <a16:creationId xmlns:a16="http://schemas.microsoft.com/office/drawing/2014/main" id="{6C356866-113C-4EF4-98EC-70E81F8D9CD1}"/>
              </a:ext>
            </a:extLst>
          </p:cNvPr>
          <p:cNvSpPr txBox="1"/>
          <p:nvPr/>
        </p:nvSpPr>
        <p:spPr>
          <a:xfrm>
            <a:off x="7200900" y="4127896"/>
            <a:ext cx="4391025" cy="426541"/>
          </a:xfrm>
          <a:prstGeom prst="rect">
            <a:avLst/>
          </a:prstGeom>
          <a:noFill/>
        </p:spPr>
        <p:txBody>
          <a:bodyPr wrap="square" rtlCol="0">
            <a:normAutofit/>
          </a:bodyPr>
          <a:lstStyle/>
          <a:p>
            <a:pPr marL="0" marR="0" algn="l">
              <a:spcBef>
                <a:spcPts val="750"/>
              </a:spcBef>
              <a:buNone/>
            </a:pPr>
            <a:r>
              <a:rPr sz="1200" b="0">
                <a:solidFill>
                  <a:srgbClr val="FFFFFF"/>
                </a:solidFill>
                <a:effectLst/>
                <a:latin typeface="Avenir Next LT Pro" panose="020B0504020202020204" pitchFamily="34" charset="0"/>
              </a:rPr>
              <a:t>src — путь; alt — доступность; width/height — размер, рендер, SEO.</a:t>
            </a:r>
            <a:r>
              <a:rPr>
                <a:effectLst/>
              </a:rPr>
              <a:t> </a:t>
            </a:r>
            <a:endParaRPr lang="ru-RU"/>
          </a:p>
        </p:txBody>
      </p:sp>
    </p:spTree>
    <p:extLst>
      <p:ext uri="{BB962C8B-B14F-4D97-AF65-F5344CB8AC3E}">
        <p14:creationId xmlns:p14="http://schemas.microsoft.com/office/powerpoint/2010/main" val="12884192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a:extLst>
              <a:ext uri="{FF2B5EF4-FFF2-40B4-BE49-F238E27FC236}">
                <a16:creationId xmlns:a16="http://schemas.microsoft.com/office/drawing/2014/main" id="{A2B131AD-8A1F-42C6-B571-E07C9B621C37}"/>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5" name="Рисунок 4" descr="A clean, modern workspace featuring a computer screen displaying neatly formatted HTML code, with soft lighting and minimal distractions. The environment should evoke professionalism and focus, suitable for centered title overlay. No visible or implied text, letters, or words should appear anywhere in the image. The composition should convey clarity, organization, and a premium aesthetic">
            <a:extLst>
              <a:ext uri="{FF2B5EF4-FFF2-40B4-BE49-F238E27FC236}">
                <a16:creationId xmlns:a16="http://schemas.microsoft.com/office/drawing/2014/main" id="{E92C92E4-77E9-4179-94A6-1D3D242464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0"/>
            <a:ext cx="12192000" cy="6858000"/>
          </a:xfrm>
          <a:prstGeom prst="rect">
            <a:avLst/>
          </a:prstGeom>
        </p:spPr>
      </p:pic>
      <p:pic>
        <p:nvPicPr>
          <p:cNvPr id="6" name="Рисунок 5">
            <a:extLst>
              <a:ext uri="{FF2B5EF4-FFF2-40B4-BE49-F238E27FC236}">
                <a16:creationId xmlns:a16="http://schemas.microsoft.com/office/drawing/2014/main" id="{9CC88C31-D3F4-44E8-ABEF-474C497F9C7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9512DB01-0CE8-4FC5-AF63-CA93933B2A12}"/>
              </a:ext>
            </a:extLst>
          </p:cNvPr>
          <p:cNvSpPr txBox="1"/>
          <p:nvPr/>
        </p:nvSpPr>
        <p:spPr>
          <a:xfrm>
            <a:off x="1333500" y="2733675"/>
            <a:ext cx="9525000" cy="1390650"/>
          </a:xfrm>
          <a:prstGeom prst="rect">
            <a:avLst/>
          </a:prstGeom>
          <a:noFill/>
        </p:spPr>
        <p:txBody>
          <a:bodyPr wrap="square" rtlCol="0">
            <a:normAutofit/>
          </a:bodyPr>
          <a:lstStyle/>
          <a:p>
            <a:pPr marL="0" marR="0" algn="ctr">
              <a:buNone/>
            </a:pPr>
            <a:r>
              <a:rPr sz="4500" b="1">
                <a:solidFill>
                  <a:srgbClr val="6D7BF7"/>
                </a:solidFill>
                <a:effectLst/>
                <a:latin typeface="Avenir Next LT Pro" panose="020B0504020202020204" pitchFamily="34" charset="0"/>
              </a:rPr>
              <a:t>ЧИСТЫЙ HTML: ЛУЧШИЕ СОВЕТЫ</a:t>
            </a:r>
            <a:r>
              <a:rPr>
                <a:effectLst/>
              </a:rPr>
              <a:t> </a:t>
            </a:r>
            <a:endParaRPr lang="ru-RU"/>
          </a:p>
        </p:txBody>
      </p:sp>
    </p:spTree>
    <p:extLst>
      <p:ext uri="{BB962C8B-B14F-4D97-AF65-F5344CB8AC3E}">
        <p14:creationId xmlns:p14="http://schemas.microsoft.com/office/powerpoint/2010/main" val="2368003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a:extLst>
              <a:ext uri="{FF2B5EF4-FFF2-40B4-BE49-F238E27FC236}">
                <a16:creationId xmlns:a16="http://schemas.microsoft.com/office/drawing/2014/main" id="{2B27FD57-4D7D-49BF-A426-76D888ED85A7}"/>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4161406A-471E-43B5-940C-3C736B7916BF}"/>
              </a:ext>
            </a:extLst>
          </p:cNvPr>
          <p:cNvSpPr txBox="1"/>
          <p:nvPr/>
        </p:nvSpPr>
        <p:spPr>
          <a:xfrm>
            <a:off x="619125" y="619125"/>
            <a:ext cx="3026419" cy="1885950"/>
          </a:xfrm>
          <a:prstGeom prst="rect">
            <a:avLst/>
          </a:prstGeom>
          <a:noFill/>
        </p:spPr>
        <p:txBody>
          <a:bodyPr wrap="square" rtlCol="0">
            <a:normAutofit/>
          </a:bodyPr>
          <a:lstStyle/>
          <a:p>
            <a:pPr marL="0" marR="0" algn="l">
              <a:buNone/>
            </a:pPr>
            <a:r>
              <a:rPr sz="4500" b="1">
                <a:solidFill>
                  <a:srgbClr val="6D7BF7"/>
                </a:solidFill>
                <a:effectLst/>
                <a:latin typeface="Avenir Next LT Pro Bold" panose="020B0804020202020204" pitchFamily="34" charset="0"/>
              </a:rPr>
              <a:t>ФОРМАТИРОВАНИЕ И ЧИТАЕМОСТЬ</a:t>
            </a:r>
            <a:r>
              <a:rPr>
                <a:effectLst/>
              </a:rPr>
              <a:t> </a:t>
            </a:r>
            <a:endParaRPr lang="ru-RU"/>
          </a:p>
        </p:txBody>
      </p:sp>
      <p:sp>
        <p:nvSpPr>
          <p:cNvPr id="6" name="TextBox 5">
            <a:extLst>
              <a:ext uri="{FF2B5EF4-FFF2-40B4-BE49-F238E27FC236}">
                <a16:creationId xmlns:a16="http://schemas.microsoft.com/office/drawing/2014/main" id="{78CFC6E3-F0CE-4408-9473-FA55A0E06365}"/>
              </a:ext>
            </a:extLst>
          </p:cNvPr>
          <p:cNvSpPr txBox="1"/>
          <p:nvPr/>
        </p:nvSpPr>
        <p:spPr>
          <a:xfrm>
            <a:off x="619125" y="2505075"/>
            <a:ext cx="3026419" cy="1362075"/>
          </a:xfrm>
          <a:prstGeom prst="rect">
            <a:avLst/>
          </a:prstGeom>
          <a:noFill/>
        </p:spPr>
        <p:txBody>
          <a:bodyPr wrap="square" rtlCol="0">
            <a:normAutofit/>
          </a:bodyPr>
          <a:lstStyle/>
          <a:p>
            <a:pPr marL="0" marR="0" algn="l">
              <a:spcBef>
                <a:spcPts val="600"/>
              </a:spcBef>
              <a:buNone/>
            </a:pPr>
            <a:r>
              <a:rPr sz="2700" b="1">
                <a:solidFill>
                  <a:srgbClr val="FFFFFF"/>
                </a:solidFill>
                <a:effectLst/>
                <a:latin typeface="Avenir Next LT Pro Bold" panose="020B0804020202020204" pitchFamily="34" charset="0"/>
              </a:rPr>
              <a:t>Чистый и понятный HTML-код</a:t>
            </a:r>
            <a:r>
              <a:rPr>
                <a:effectLst/>
              </a:rPr>
              <a:t> </a:t>
            </a:r>
            <a:endParaRPr lang="ru-RU"/>
          </a:p>
        </p:txBody>
      </p:sp>
      <p:sp>
        <p:nvSpPr>
          <p:cNvPr id="7" name="TextBox 6">
            <a:extLst>
              <a:ext uri="{FF2B5EF4-FFF2-40B4-BE49-F238E27FC236}">
                <a16:creationId xmlns:a16="http://schemas.microsoft.com/office/drawing/2014/main" id="{FF182D49-BBF7-4017-94F4-F47CA5B656B2}"/>
              </a:ext>
            </a:extLst>
          </p:cNvPr>
          <p:cNvSpPr txBox="1"/>
          <p:nvPr/>
        </p:nvSpPr>
        <p:spPr>
          <a:xfrm>
            <a:off x="4407544" y="619125"/>
            <a:ext cx="7165181" cy="2891432"/>
          </a:xfrm>
          <a:prstGeom prst="rect">
            <a:avLst/>
          </a:prstGeom>
          <a:noFill/>
        </p:spPr>
        <p:txBody>
          <a:bodyPr wrap="square" rtlCol="0">
            <a:normAutofit/>
          </a:bodyPr>
          <a:lstStyle/>
          <a:p>
            <a:pPr marL="0" marR="0" algn="l">
              <a:buNone/>
            </a:pPr>
            <a:r>
              <a:rPr sz="1800" b="1">
                <a:solidFill>
                  <a:srgbClr val="FFFFFF"/>
                </a:solidFill>
                <a:effectLst/>
                <a:latin typeface="Avenir Next LT Pro Bold" panose="020B0804020202020204" pitchFamily="34" charset="0"/>
              </a:rPr>
              <a:t>Зачем это важно</a:t>
            </a:r>
            <a:r>
              <a:rPr>
                <a:effectLst/>
              </a:rPr>
              <a:t> </a:t>
            </a:r>
          </a:p>
          <a:p>
            <a:pPr marL="0" marR="0" algn="l">
              <a:spcBef>
                <a:spcPts val="450"/>
              </a:spcBef>
              <a:buNone/>
            </a:pPr>
            <a:r>
              <a:rPr sz="1200" b="0">
                <a:solidFill>
                  <a:srgbClr val="FFFFFF"/>
                </a:solidFill>
                <a:effectLst/>
                <a:latin typeface="Avenir Next LT Pro Regular"/>
              </a:rPr>
              <a:t>Корректные отступы, логичная структура и комментарии упрощают понимание кода, снижают ошибки и ускоряют поддержку проекта.</a:t>
            </a:r>
            <a:r>
              <a:rPr>
                <a:effectLst/>
              </a:rPr>
              <a:t> </a:t>
            </a:r>
          </a:p>
          <a:p>
            <a:pPr marL="0" marR="0" algn="l">
              <a:spcBef>
                <a:spcPts val="1800"/>
              </a:spcBef>
              <a:buNone/>
            </a:pPr>
            <a:r>
              <a:rPr sz="1800" b="1">
                <a:solidFill>
                  <a:srgbClr val="FFFFFF"/>
                </a:solidFill>
                <a:effectLst/>
                <a:latin typeface="Avenir Next LT Pro Bold" panose="020B0804020202020204" pitchFamily="34" charset="0"/>
              </a:rPr>
              <a:t>Лучшие практики</a:t>
            </a:r>
            <a:r>
              <a:rPr>
                <a:effectLst/>
              </a:rPr>
              <a:t> </a:t>
            </a:r>
          </a:p>
          <a:p>
            <a:pPr marL="0" marR="0" algn="l">
              <a:spcBef>
                <a:spcPts val="450"/>
              </a:spcBef>
              <a:buNone/>
            </a:pPr>
            <a:r>
              <a:rPr sz="1200" b="0">
                <a:solidFill>
                  <a:srgbClr val="FFFFFF"/>
                </a:solidFill>
                <a:effectLst/>
                <a:latin typeface="Avenir Next LT Pro Regular"/>
              </a:rPr>
              <a:t>Используйте единый стиль отступов и согласованные имена классов — это повышает согласованность и упрощает командную работу.</a:t>
            </a:r>
            <a:r>
              <a:rPr>
                <a:effectLst/>
              </a:rPr>
              <a:t> </a:t>
            </a:r>
          </a:p>
          <a:p>
            <a:pPr marL="0" marR="0" algn="l">
              <a:spcBef>
                <a:spcPts val="1800"/>
              </a:spcBef>
              <a:buNone/>
            </a:pPr>
            <a:r>
              <a:rPr sz="1800" b="1">
                <a:solidFill>
                  <a:srgbClr val="FFFFFF"/>
                </a:solidFill>
                <a:effectLst/>
                <a:latin typeface="Avenir Next LT Pro Bold" panose="020B0804020202020204" pitchFamily="34" charset="0"/>
              </a:rPr>
              <a:t>Когда применять формат детально</a:t>
            </a:r>
            <a:r>
              <a:rPr>
                <a:effectLst/>
              </a:rPr>
              <a:t> </a:t>
            </a:r>
          </a:p>
          <a:p>
            <a:pPr marL="0" marR="0" algn="l">
              <a:spcBef>
                <a:spcPts val="450"/>
              </a:spcBef>
              <a:buNone/>
            </a:pPr>
            <a:r>
              <a:rPr sz="1200" b="0">
                <a:solidFill>
                  <a:srgbClr val="FFFFFF"/>
                </a:solidFill>
                <a:effectLst/>
                <a:latin typeface="Avenir Next LT Pro Regular"/>
              </a:rPr>
              <a:t>Detailed Text формат помогает полно и структурно описать подходы к читаемости и оформлению HTML.</a:t>
            </a:r>
            <a:r>
              <a:rPr>
                <a:effectLst/>
              </a:rPr>
              <a:t> </a:t>
            </a:r>
            <a:endParaRPr lang="ru-RU"/>
          </a:p>
        </p:txBody>
      </p:sp>
    </p:spTree>
    <p:extLst>
      <p:ext uri="{BB962C8B-B14F-4D97-AF65-F5344CB8AC3E}">
        <p14:creationId xmlns:p14="http://schemas.microsoft.com/office/powerpoint/2010/main" val="34320942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a:extLst>
              <a:ext uri="{FF2B5EF4-FFF2-40B4-BE49-F238E27FC236}">
                <a16:creationId xmlns:a16="http://schemas.microsoft.com/office/drawing/2014/main" id="{3217DE3E-4680-4733-883F-4BB807EDD50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5F3D0985-8E43-4E87-8AD5-FFF375E3C3B3}"/>
              </a:ext>
            </a:extLst>
          </p:cNvPr>
          <p:cNvSpPr txBox="1"/>
          <p:nvPr/>
        </p:nvSpPr>
        <p:spPr>
          <a:xfrm>
            <a:off x="1333500" y="1266825"/>
            <a:ext cx="9525000" cy="695325"/>
          </a:xfrm>
          <a:prstGeom prst="rect">
            <a:avLst/>
          </a:prstGeom>
          <a:noFill/>
        </p:spPr>
        <p:txBody>
          <a:bodyPr wrap="square" rtlCol="0">
            <a:normAutofit/>
          </a:bodyPr>
          <a:lstStyle/>
          <a:p>
            <a:pPr marL="0" algn="ctr">
              <a:buNone/>
            </a:pPr>
            <a:r>
              <a:rPr sz="4500" b="1">
                <a:solidFill>
                  <a:srgbClr val="6D7BF7"/>
                </a:solidFill>
                <a:effectLst/>
                <a:latin typeface="Avenir Next LT Pro" panose="020B0504020202020204" pitchFamily="34" charset="0"/>
              </a:rPr>
              <a:t>ВАЛИДНОСТЬ HTML</a:t>
            </a:r>
            <a:r>
              <a:rPr>
                <a:effectLst/>
              </a:rPr>
              <a:t> </a:t>
            </a:r>
            <a:endParaRPr lang="ru-RU"/>
          </a:p>
        </p:txBody>
      </p:sp>
      <p:sp>
        <p:nvSpPr>
          <p:cNvPr id="6" name="TextBox 5">
            <a:extLst>
              <a:ext uri="{FF2B5EF4-FFF2-40B4-BE49-F238E27FC236}">
                <a16:creationId xmlns:a16="http://schemas.microsoft.com/office/drawing/2014/main" id="{2452A1F3-EAA9-41B6-8FD2-E69BF6603847}"/>
              </a:ext>
            </a:extLst>
          </p:cNvPr>
          <p:cNvSpPr txBox="1"/>
          <p:nvPr/>
        </p:nvSpPr>
        <p:spPr>
          <a:xfrm>
            <a:off x="1333500" y="2505075"/>
            <a:ext cx="9525000" cy="1905000"/>
          </a:xfrm>
          <a:prstGeom prst="rect">
            <a:avLst/>
          </a:prstGeom>
          <a:noFill/>
        </p:spPr>
        <p:txBody>
          <a:bodyPr wrap="square" rtlCol="0">
            <a:normAutofit/>
          </a:bodyPr>
          <a:lstStyle/>
          <a:p>
            <a:pPr marL="0" algn="ctr">
              <a:buNone/>
            </a:pPr>
            <a:r>
              <a:rPr sz="15000" b="1">
                <a:solidFill>
                  <a:srgbClr val="6D7BF7"/>
                </a:solidFill>
                <a:effectLst/>
                <a:latin typeface="Avenir Next LT Pro" panose="020B0504020202020204" pitchFamily="34" charset="0"/>
              </a:rPr>
              <a:t>99%</a:t>
            </a:r>
            <a:r>
              <a:rPr>
                <a:effectLst/>
              </a:rPr>
              <a:t> </a:t>
            </a:r>
            <a:endParaRPr lang="ru-RU"/>
          </a:p>
        </p:txBody>
      </p:sp>
      <p:sp>
        <p:nvSpPr>
          <p:cNvPr id="7" name="TextBox 6">
            <a:extLst>
              <a:ext uri="{FF2B5EF4-FFF2-40B4-BE49-F238E27FC236}">
                <a16:creationId xmlns:a16="http://schemas.microsoft.com/office/drawing/2014/main" id="{5AAC4AA0-819D-42EC-8604-7B8E9A4A3EA8}"/>
              </a:ext>
            </a:extLst>
          </p:cNvPr>
          <p:cNvSpPr txBox="1"/>
          <p:nvPr/>
        </p:nvSpPr>
        <p:spPr>
          <a:xfrm>
            <a:off x="1333500" y="4829175"/>
            <a:ext cx="9525000" cy="917971"/>
          </a:xfrm>
          <a:prstGeom prst="rect">
            <a:avLst/>
          </a:prstGeom>
          <a:noFill/>
        </p:spPr>
        <p:txBody>
          <a:bodyPr wrap="square" rtlCol="0">
            <a:normAutofit/>
          </a:bodyPr>
          <a:lstStyle/>
          <a:p>
            <a:pPr marL="0" algn="ctr">
              <a:buNone/>
            </a:pPr>
            <a:r>
              <a:rPr sz="1800" b="1">
                <a:solidFill>
                  <a:srgbClr val="FFFFFF"/>
                </a:solidFill>
                <a:effectLst/>
                <a:latin typeface="Avenir Next LT Pro" panose="020B0504020202020204" pitchFamily="34" charset="0"/>
              </a:rPr>
              <a:t>Валидные страницы повышают рейтинг в поиске и улучшают производительность</a:t>
            </a:r>
            <a:r>
              <a:rPr>
                <a:effectLst/>
              </a:rPr>
              <a:t> </a:t>
            </a:r>
          </a:p>
          <a:p>
            <a:pPr marL="0" algn="ctr">
              <a:spcBef>
                <a:spcPts val="750"/>
              </a:spcBef>
              <a:buNone/>
            </a:pPr>
            <a:r>
              <a:rPr sz="1200" b="0">
                <a:solidFill>
                  <a:srgbClr val="FFFFFF"/>
                </a:solidFill>
                <a:effectLst/>
                <a:latin typeface="Avenir Next LT Pro" panose="020B0504020202020204" pitchFamily="34" charset="0"/>
              </a:rPr>
              <a:t>Соответствие стандартам W3C и регулярная проверка валидаторами улучшают совместимость, SEO и UX.</a:t>
            </a:r>
            <a:r>
              <a:rPr>
                <a:effectLst/>
              </a:rPr>
              <a:t> </a:t>
            </a:r>
            <a:endParaRPr lang="ru-RU"/>
          </a:p>
        </p:txBody>
      </p:sp>
    </p:spTree>
    <p:extLst>
      <p:ext uri="{BB962C8B-B14F-4D97-AF65-F5344CB8AC3E}">
        <p14:creationId xmlns:p14="http://schemas.microsoft.com/office/powerpoint/2010/main" val="3706759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a:extLst>
              <a:ext uri="{FF2B5EF4-FFF2-40B4-BE49-F238E27FC236}">
                <a16:creationId xmlns:a16="http://schemas.microsoft.com/office/drawing/2014/main" id="{5FEF3C12-BF20-4164-814B-18876373768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5" name="Рисунок 4" descr="A clean, modern workspace with a laptop displaying HTML code on the screen, surrounded by minimalistic desk accessories and soft natural lighting. The composition should allow for clear overlay of agenda text and convey a sense of organization and focus. No visible or implied text, letters, or words should appear anywhere in the image">
            <a:extLst>
              <a:ext uri="{FF2B5EF4-FFF2-40B4-BE49-F238E27FC236}">
                <a16:creationId xmlns:a16="http://schemas.microsoft.com/office/drawing/2014/main" id="{CDDFD04E-DD5A-4AD5-B503-56F9CE744B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0"/>
            <a:ext cx="4572000" cy="6858000"/>
          </a:xfrm>
          <a:prstGeom prst="rect">
            <a:avLst/>
          </a:prstGeom>
        </p:spPr>
      </p:pic>
      <p:sp>
        <p:nvSpPr>
          <p:cNvPr id="6" name="TextBox 5">
            <a:extLst>
              <a:ext uri="{FF2B5EF4-FFF2-40B4-BE49-F238E27FC236}">
                <a16:creationId xmlns:a16="http://schemas.microsoft.com/office/drawing/2014/main" id="{798EB531-FE68-4289-9195-89BA71C51272}"/>
              </a:ext>
            </a:extLst>
          </p:cNvPr>
          <p:cNvSpPr txBox="1"/>
          <p:nvPr/>
        </p:nvSpPr>
        <p:spPr>
          <a:xfrm>
            <a:off x="5343525" y="1343025"/>
            <a:ext cx="6477000" cy="571500"/>
          </a:xfrm>
          <a:prstGeom prst="rect">
            <a:avLst/>
          </a:prstGeom>
          <a:noFill/>
        </p:spPr>
        <p:txBody>
          <a:bodyPr wrap="square" rtlCol="0">
            <a:normAutofit/>
          </a:bodyPr>
          <a:lstStyle/>
          <a:p>
            <a:pPr marL="0" algn="l">
              <a:buNone/>
            </a:pPr>
            <a:r>
              <a:rPr sz="4500" b="1">
                <a:solidFill>
                  <a:srgbClr val="6D7BF7"/>
                </a:solidFill>
                <a:effectLst/>
                <a:latin typeface="Avenir Next LT Pro" panose="020F0502020204030204" pitchFamily="34" charset="0"/>
              </a:rPr>
              <a:t>ПЛАН</a:t>
            </a:r>
            <a:r>
              <a:rPr>
                <a:effectLst/>
              </a:rPr>
              <a:t> </a:t>
            </a:r>
            <a:endParaRPr lang="ru-RU"/>
          </a:p>
        </p:txBody>
      </p:sp>
      <p:sp>
        <p:nvSpPr>
          <p:cNvPr id="7" name="TextBox 6">
            <a:extLst>
              <a:ext uri="{FF2B5EF4-FFF2-40B4-BE49-F238E27FC236}">
                <a16:creationId xmlns:a16="http://schemas.microsoft.com/office/drawing/2014/main" id="{BA863BEA-7DC9-4326-85D4-76C96F9987B3}"/>
              </a:ext>
            </a:extLst>
          </p:cNvPr>
          <p:cNvSpPr txBox="1"/>
          <p:nvPr/>
        </p:nvSpPr>
        <p:spPr>
          <a:xfrm>
            <a:off x="5343525" y="2295525"/>
            <a:ext cx="6477000" cy="2094904"/>
          </a:xfrm>
          <a:prstGeom prst="rect">
            <a:avLst/>
          </a:prstGeom>
          <a:noFill/>
        </p:spPr>
        <p:txBody>
          <a:bodyPr wrap="square" rtlCol="0">
            <a:normAutofit/>
          </a:bodyPr>
          <a:lstStyle/>
          <a:p>
            <a:pPr marL="0" algn="l">
              <a:buNone/>
            </a:pPr>
            <a:r>
              <a:rPr sz="1800" b="0">
                <a:solidFill>
                  <a:srgbClr val="FFFFFF"/>
                </a:solidFill>
                <a:effectLst/>
                <a:latin typeface="Avenir Next LT Pro" panose="020F0502020204030204" pitchFamily="34" charset="0"/>
              </a:rPr>
              <a:t>• Введение в HTML</a:t>
            </a:r>
            <a:r>
              <a:rPr>
                <a:effectLst/>
              </a:rPr>
              <a:t> </a:t>
            </a:r>
          </a:p>
          <a:p>
            <a:pPr marL="0" algn="l">
              <a:spcBef>
                <a:spcPts val="1200"/>
              </a:spcBef>
              <a:buNone/>
            </a:pPr>
            <a:r>
              <a:rPr sz="1800" b="0">
                <a:solidFill>
                  <a:srgbClr val="FFFFFF"/>
                </a:solidFill>
                <a:effectLst/>
                <a:latin typeface="Avenir Next LT Pro" panose="020F0502020204030204" pitchFamily="34" charset="0"/>
              </a:rPr>
              <a:t>• Структура HTML‑документа</a:t>
            </a:r>
            <a:r>
              <a:rPr>
                <a:effectLst/>
              </a:rPr>
              <a:t> </a:t>
            </a:r>
          </a:p>
          <a:p>
            <a:pPr marL="0" algn="l">
              <a:spcBef>
                <a:spcPts val="1200"/>
              </a:spcBef>
              <a:buNone/>
            </a:pPr>
            <a:r>
              <a:rPr sz="1800" b="0">
                <a:solidFill>
                  <a:srgbClr val="FFFFFF"/>
                </a:solidFill>
                <a:effectLst/>
                <a:latin typeface="Avenir Next LT Pro" panose="020F0502020204030204" pitchFamily="34" charset="0"/>
              </a:rPr>
              <a:t>• Базовые HTML‑теги</a:t>
            </a:r>
            <a:r>
              <a:rPr>
                <a:effectLst/>
              </a:rPr>
              <a:t> </a:t>
            </a:r>
          </a:p>
          <a:p>
            <a:pPr marL="0" algn="l">
              <a:spcBef>
                <a:spcPts val="1200"/>
              </a:spcBef>
              <a:buNone/>
            </a:pPr>
            <a:r>
              <a:rPr sz="1800" b="0">
                <a:solidFill>
                  <a:srgbClr val="FFFFFF"/>
                </a:solidFill>
                <a:effectLst/>
                <a:latin typeface="Avenir Next LT Pro" panose="020F0502020204030204" pitchFamily="34" charset="0"/>
              </a:rPr>
              <a:t>• Атрибуты в HTML</a:t>
            </a:r>
            <a:r>
              <a:rPr>
                <a:effectLst/>
              </a:rPr>
              <a:t> </a:t>
            </a:r>
          </a:p>
          <a:p>
            <a:pPr marL="0" algn="l">
              <a:spcBef>
                <a:spcPts val="1200"/>
              </a:spcBef>
              <a:buNone/>
            </a:pPr>
            <a:r>
              <a:rPr sz="1800" b="0">
                <a:solidFill>
                  <a:srgbClr val="FFFFFF"/>
                </a:solidFill>
                <a:effectLst/>
                <a:latin typeface="Avenir Next LT Pro" panose="020F0502020204030204" pitchFamily="34" charset="0"/>
              </a:rPr>
              <a:t>• Советы по чистому HTML‑коду</a:t>
            </a:r>
            <a:r>
              <a:rPr>
                <a:effectLst/>
              </a:rPr>
              <a:t> </a:t>
            </a:r>
            <a:endParaRPr lang="ru-RU"/>
          </a:p>
        </p:txBody>
      </p:sp>
    </p:spTree>
    <p:extLst>
      <p:ext uri="{BB962C8B-B14F-4D97-AF65-F5344CB8AC3E}">
        <p14:creationId xmlns:p14="http://schemas.microsoft.com/office/powerpoint/2010/main" val="3218256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a:extLst>
              <a:ext uri="{FF2B5EF4-FFF2-40B4-BE49-F238E27FC236}">
                <a16:creationId xmlns:a16="http://schemas.microsoft.com/office/drawing/2014/main" id="{86C0880F-52EB-4961-9FF5-C18CA2BC4AD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6F71AB5D-F405-4812-AF7A-E96B64FA68C1}"/>
              </a:ext>
            </a:extLst>
          </p:cNvPr>
          <p:cNvSpPr txBox="1"/>
          <p:nvPr/>
        </p:nvSpPr>
        <p:spPr>
          <a:xfrm>
            <a:off x="733425" y="1019175"/>
            <a:ext cx="10953750" cy="628650"/>
          </a:xfrm>
          <a:prstGeom prst="rect">
            <a:avLst/>
          </a:prstGeom>
          <a:noFill/>
        </p:spPr>
        <p:txBody>
          <a:bodyPr wrap="square" rtlCol="0">
            <a:normAutofit/>
          </a:bodyPr>
          <a:lstStyle/>
          <a:p>
            <a:pPr marL="0" algn="l">
              <a:spcBef>
                <a:spcPts val="450"/>
              </a:spcBef>
              <a:buNone/>
            </a:pPr>
            <a:r>
              <a:rPr sz="4500">
                <a:solidFill>
                  <a:srgbClr val="6D7BF7"/>
                </a:solidFill>
                <a:effectLst/>
                <a:latin typeface="Avenir Next LT Pro Bold" panose="020B0804020202020204" pitchFamily="34" charset="0"/>
              </a:rPr>
              <a:t>ЗАКЛЮЧЕНИЕ: ОСНОВЫ HTML</a:t>
            </a:r>
            <a:r>
              <a:rPr>
                <a:effectLst/>
              </a:rPr>
              <a:t> </a:t>
            </a:r>
            <a:endParaRPr lang="ru-RU"/>
          </a:p>
        </p:txBody>
      </p:sp>
      <p:sp>
        <p:nvSpPr>
          <p:cNvPr id="6" name="TextBox 5">
            <a:extLst>
              <a:ext uri="{FF2B5EF4-FFF2-40B4-BE49-F238E27FC236}">
                <a16:creationId xmlns:a16="http://schemas.microsoft.com/office/drawing/2014/main" id="{9020BC76-88A4-48A2-9CDC-8204402D9429}"/>
              </a:ext>
            </a:extLst>
          </p:cNvPr>
          <p:cNvSpPr txBox="1"/>
          <p:nvPr/>
        </p:nvSpPr>
        <p:spPr>
          <a:xfrm>
            <a:off x="733425" y="3619500"/>
            <a:ext cx="10953750" cy="731341"/>
          </a:xfrm>
          <a:prstGeom prst="rect">
            <a:avLst/>
          </a:prstGeom>
          <a:noFill/>
        </p:spPr>
        <p:txBody>
          <a:bodyPr wrap="square" rtlCol="0">
            <a:normAutofit/>
          </a:bodyPr>
          <a:lstStyle/>
          <a:p>
            <a:pPr marL="0" algn="l">
              <a:buNone/>
            </a:pPr>
            <a:r>
              <a:rPr sz="1200">
                <a:solidFill>
                  <a:srgbClr val="FFFFFF"/>
                </a:solidFill>
                <a:effectLst/>
                <a:latin typeface="Avenir Next LT Pro Regular"/>
              </a:rPr>
              <a:t>В этой презентации мы рассмотрели основные понятия HTML, структуру документа, базовые теги и атрибуты, а также важные советы по написанию чистого и валидного кода. Понимание этих основ поможет вам создавать качественные и правильно структурированные веб-страницы, заложив фундамент для дальнейшего изучения веб-разработки. </a:t>
            </a:r>
            <a:endParaRPr lang="ru-RU"/>
          </a:p>
        </p:txBody>
      </p:sp>
    </p:spTree>
    <p:extLst>
      <p:ext uri="{BB962C8B-B14F-4D97-AF65-F5344CB8AC3E}">
        <p14:creationId xmlns:p14="http://schemas.microsoft.com/office/powerpoint/2010/main" val="2695592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a:extLst>
              <a:ext uri="{FF2B5EF4-FFF2-40B4-BE49-F238E27FC236}">
                <a16:creationId xmlns:a16="http://schemas.microsoft.com/office/drawing/2014/main" id="{8CD1A619-C1A3-4F8B-AA2A-7A11804C136C}"/>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5" name="Рисунок 4" descr="A clean, modern image showing a computer screen displaying HTML code in a text editor, with subtle digital elements in the background. The setting should evoke a professional, technology-focused atmosphere suitable for a section header. No visible or implied text, letters, or words should appear anywhere in the image. The composition should allow for a centered title overlay and convey a sense of innovation and foundational web technology">
            <a:extLst>
              <a:ext uri="{FF2B5EF4-FFF2-40B4-BE49-F238E27FC236}">
                <a16:creationId xmlns:a16="http://schemas.microsoft.com/office/drawing/2014/main" id="{1A451570-9E6C-4AEA-A923-E93B9F0A55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0"/>
            <a:ext cx="12192000" cy="6858000"/>
          </a:xfrm>
          <a:prstGeom prst="rect">
            <a:avLst/>
          </a:prstGeom>
        </p:spPr>
      </p:pic>
      <p:pic>
        <p:nvPicPr>
          <p:cNvPr id="6" name="Рисунок 5">
            <a:extLst>
              <a:ext uri="{FF2B5EF4-FFF2-40B4-BE49-F238E27FC236}">
                <a16:creationId xmlns:a16="http://schemas.microsoft.com/office/drawing/2014/main" id="{B275A2E3-270A-4FDE-9C48-14C871AB78B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A23A118D-DB4B-41B5-BFFE-999DEC7A12DB}"/>
              </a:ext>
            </a:extLst>
          </p:cNvPr>
          <p:cNvSpPr txBox="1"/>
          <p:nvPr/>
        </p:nvSpPr>
        <p:spPr>
          <a:xfrm>
            <a:off x="771525" y="2857500"/>
            <a:ext cx="12172950" cy="695325"/>
          </a:xfrm>
          <a:prstGeom prst="rect">
            <a:avLst/>
          </a:prstGeom>
          <a:noFill/>
        </p:spPr>
        <p:txBody>
          <a:bodyPr wrap="square" rtlCol="0">
            <a:normAutofit/>
          </a:bodyPr>
          <a:lstStyle/>
          <a:p>
            <a:pPr marL="0" algn="ctr">
              <a:buNone/>
            </a:pPr>
            <a:r>
              <a:rPr sz="4500" b="1">
                <a:solidFill>
                  <a:srgbClr val="6D7BF7"/>
                </a:solidFill>
                <a:effectLst/>
                <a:latin typeface="Avenir Next LT Pro" panose="020F0502020204030204" pitchFamily="34" charset="0"/>
              </a:rPr>
              <a:t>ВВЕДЕНИЕ В HTML</a:t>
            </a:r>
            <a:r>
              <a:rPr>
                <a:effectLst/>
              </a:rPr>
              <a:t> </a:t>
            </a:r>
            <a:endParaRPr lang="ru-RU"/>
          </a:p>
        </p:txBody>
      </p:sp>
    </p:spTree>
    <p:extLst>
      <p:ext uri="{BB962C8B-B14F-4D97-AF65-F5344CB8AC3E}">
        <p14:creationId xmlns:p14="http://schemas.microsoft.com/office/powerpoint/2010/main" val="3881713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a:extLst>
              <a:ext uri="{FF2B5EF4-FFF2-40B4-BE49-F238E27FC236}">
                <a16:creationId xmlns:a16="http://schemas.microsoft.com/office/drawing/2014/main" id="{3BFB7860-9CFC-496E-B02A-B4BD688C3E8F}"/>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5" name="Рисунок 4" descr="Схематичное изображение структуры базового HTML-документа: показаны блоки 'head', 'body', текст, изображение и ссылка, соединённые стрелками, на белом или светлом фоне. Визуализация должна быть чистой, современной и понятной, с акцентом на визуальное разделение элементов, без каких-либо видимых или подразумеваемых текстов, букв или слов в изображении">
            <a:extLst>
              <a:ext uri="{FF2B5EF4-FFF2-40B4-BE49-F238E27FC236}">
                <a16:creationId xmlns:a16="http://schemas.microsoft.com/office/drawing/2014/main" id="{342CEA14-5EA3-43E8-AA2F-7B623C7ED7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34000" y="0"/>
            <a:ext cx="6858000" cy="6858000"/>
          </a:xfrm>
          <a:prstGeom prst="rect">
            <a:avLst/>
          </a:prstGeom>
        </p:spPr>
      </p:pic>
      <p:sp>
        <p:nvSpPr>
          <p:cNvPr id="6" name="TextBox 5">
            <a:extLst>
              <a:ext uri="{FF2B5EF4-FFF2-40B4-BE49-F238E27FC236}">
                <a16:creationId xmlns:a16="http://schemas.microsoft.com/office/drawing/2014/main" id="{CDFF68FC-3197-4F5F-9437-DE9426FD8321}"/>
              </a:ext>
            </a:extLst>
          </p:cNvPr>
          <p:cNvSpPr txBox="1"/>
          <p:nvPr/>
        </p:nvSpPr>
        <p:spPr>
          <a:xfrm>
            <a:off x="619125" y="581025"/>
            <a:ext cx="4391025" cy="2514600"/>
          </a:xfrm>
          <a:prstGeom prst="rect">
            <a:avLst/>
          </a:prstGeom>
          <a:noFill/>
        </p:spPr>
        <p:txBody>
          <a:bodyPr wrap="square" rtlCol="0">
            <a:normAutofit/>
          </a:bodyPr>
          <a:lstStyle/>
          <a:p>
            <a:pPr marL="0" algn="l">
              <a:buNone/>
            </a:pPr>
            <a:r>
              <a:rPr sz="4500">
                <a:solidFill>
                  <a:srgbClr val="6D7BF7"/>
                </a:solidFill>
                <a:effectLst/>
                <a:latin typeface="Avenir Next LT Pro Bold" panose="020B0804020202020204" pitchFamily="34" charset="0"/>
              </a:rPr>
              <a:t>HTML: ОПРЕДЕЛЕНИЕ И НАЗНАЧЕНИЕ</a:t>
            </a:r>
            <a:r>
              <a:rPr>
                <a:effectLst/>
              </a:rPr>
              <a:t> </a:t>
            </a:r>
            <a:endParaRPr lang="ru-RU"/>
          </a:p>
        </p:txBody>
      </p:sp>
      <p:sp>
        <p:nvSpPr>
          <p:cNvPr id="7" name="TextBox 6">
            <a:extLst>
              <a:ext uri="{FF2B5EF4-FFF2-40B4-BE49-F238E27FC236}">
                <a16:creationId xmlns:a16="http://schemas.microsoft.com/office/drawing/2014/main" id="{4EDC3D4D-38C1-4F4C-A850-A2F102A9704A}"/>
              </a:ext>
            </a:extLst>
          </p:cNvPr>
          <p:cNvSpPr txBox="1"/>
          <p:nvPr/>
        </p:nvSpPr>
        <p:spPr>
          <a:xfrm>
            <a:off x="619125" y="3438525"/>
            <a:ext cx="4391025" cy="274290"/>
          </a:xfrm>
          <a:prstGeom prst="rect">
            <a:avLst/>
          </a:prstGeom>
          <a:noFill/>
        </p:spPr>
        <p:txBody>
          <a:bodyPr wrap="square" rtlCol="0">
            <a:normAutofit/>
          </a:bodyPr>
          <a:lstStyle/>
          <a:p>
            <a:pPr marL="0" algn="l">
              <a:buNone/>
            </a:pPr>
            <a:r>
              <a:rPr sz="1800" b="1">
                <a:solidFill>
                  <a:srgbClr val="FFFFFF"/>
                </a:solidFill>
                <a:effectLst/>
                <a:latin typeface="Avenir Next LT Pro Regular"/>
              </a:rPr>
              <a:t>Что такое HTML</a:t>
            </a:r>
            <a:r>
              <a:rPr>
                <a:effectLst/>
              </a:rPr>
              <a:t> </a:t>
            </a:r>
            <a:endParaRPr lang="ru-RU"/>
          </a:p>
        </p:txBody>
      </p:sp>
      <p:sp>
        <p:nvSpPr>
          <p:cNvPr id="8" name="TextBox 7">
            <a:extLst>
              <a:ext uri="{FF2B5EF4-FFF2-40B4-BE49-F238E27FC236}">
                <a16:creationId xmlns:a16="http://schemas.microsoft.com/office/drawing/2014/main" id="{01ED2AED-39A5-4D41-9964-800129A17128}"/>
              </a:ext>
            </a:extLst>
          </p:cNvPr>
          <p:cNvSpPr txBox="1"/>
          <p:nvPr/>
        </p:nvSpPr>
        <p:spPr>
          <a:xfrm>
            <a:off x="619125" y="3808065"/>
            <a:ext cx="4391025" cy="426541"/>
          </a:xfrm>
          <a:prstGeom prst="rect">
            <a:avLst/>
          </a:prstGeom>
          <a:noFill/>
        </p:spPr>
        <p:txBody>
          <a:bodyPr wrap="square" rtlCol="0">
            <a:normAutofit/>
          </a:bodyPr>
          <a:lstStyle/>
          <a:p>
            <a:pPr marL="0" algn="l">
              <a:spcBef>
                <a:spcPts val="750"/>
              </a:spcBef>
              <a:buNone/>
            </a:pPr>
            <a:r>
              <a:rPr sz="1200">
                <a:solidFill>
                  <a:srgbClr val="FFFFFF"/>
                </a:solidFill>
                <a:effectLst/>
                <a:latin typeface="Avenir Next LT Pro Regular"/>
              </a:rPr>
              <a:t>Стандартный язык разметки для веб-страниц, задающий структуру контента.</a:t>
            </a:r>
            <a:r>
              <a:rPr>
                <a:effectLst/>
              </a:rPr>
              <a:t> </a:t>
            </a:r>
            <a:endParaRPr lang="ru-RU"/>
          </a:p>
        </p:txBody>
      </p:sp>
      <p:sp>
        <p:nvSpPr>
          <p:cNvPr id="9" name="TextBox 8">
            <a:extLst>
              <a:ext uri="{FF2B5EF4-FFF2-40B4-BE49-F238E27FC236}">
                <a16:creationId xmlns:a16="http://schemas.microsoft.com/office/drawing/2014/main" id="{F38A1B83-A51B-4CFB-ADE1-70BE3D4E1D61}"/>
              </a:ext>
            </a:extLst>
          </p:cNvPr>
          <p:cNvSpPr txBox="1"/>
          <p:nvPr/>
        </p:nvSpPr>
        <p:spPr>
          <a:xfrm>
            <a:off x="619125" y="4387006"/>
            <a:ext cx="4391025" cy="274290"/>
          </a:xfrm>
          <a:prstGeom prst="rect">
            <a:avLst/>
          </a:prstGeom>
          <a:noFill/>
        </p:spPr>
        <p:txBody>
          <a:bodyPr wrap="square" rtlCol="0">
            <a:normAutofit/>
          </a:bodyPr>
          <a:lstStyle/>
          <a:p>
            <a:pPr marL="0" algn="l">
              <a:spcBef>
                <a:spcPts val="1200"/>
              </a:spcBef>
              <a:buNone/>
            </a:pPr>
            <a:r>
              <a:rPr sz="1800" b="1">
                <a:solidFill>
                  <a:srgbClr val="FFFFFF"/>
                </a:solidFill>
                <a:effectLst/>
                <a:latin typeface="Avenir Next LT Pro Regular"/>
              </a:rPr>
              <a:t>Назначение</a:t>
            </a:r>
            <a:r>
              <a:rPr>
                <a:effectLst/>
              </a:rPr>
              <a:t> </a:t>
            </a:r>
            <a:endParaRPr lang="ru-RU"/>
          </a:p>
        </p:txBody>
      </p:sp>
      <p:sp>
        <p:nvSpPr>
          <p:cNvPr id="10" name="TextBox 9">
            <a:extLst>
              <a:ext uri="{FF2B5EF4-FFF2-40B4-BE49-F238E27FC236}">
                <a16:creationId xmlns:a16="http://schemas.microsoft.com/office/drawing/2014/main" id="{B34433C6-45DC-4010-B5AC-D79ED73E6587}"/>
              </a:ext>
            </a:extLst>
          </p:cNvPr>
          <p:cNvSpPr txBox="1"/>
          <p:nvPr/>
        </p:nvSpPr>
        <p:spPr>
          <a:xfrm>
            <a:off x="619125" y="4756546"/>
            <a:ext cx="4391025" cy="426541"/>
          </a:xfrm>
          <a:prstGeom prst="rect">
            <a:avLst/>
          </a:prstGeom>
          <a:noFill/>
        </p:spPr>
        <p:txBody>
          <a:bodyPr wrap="square" rtlCol="0">
            <a:normAutofit/>
          </a:bodyPr>
          <a:lstStyle/>
          <a:p>
            <a:pPr marL="0" algn="l">
              <a:spcBef>
                <a:spcPts val="750"/>
              </a:spcBef>
              <a:buNone/>
            </a:pPr>
            <a:r>
              <a:rPr sz="1200">
                <a:solidFill>
                  <a:srgbClr val="FFFFFF"/>
                </a:solidFill>
                <a:effectLst/>
                <a:latin typeface="Avenir Next LT Pro Regular"/>
              </a:rPr>
              <a:t>Определяет блоки страницы: текст, изображения, ссылки и другие элементы.</a:t>
            </a:r>
            <a:r>
              <a:rPr>
                <a:effectLst/>
              </a:rPr>
              <a:t> </a:t>
            </a:r>
            <a:endParaRPr lang="ru-RU"/>
          </a:p>
        </p:txBody>
      </p:sp>
      <p:sp>
        <p:nvSpPr>
          <p:cNvPr id="11" name="TextBox 10">
            <a:extLst>
              <a:ext uri="{FF2B5EF4-FFF2-40B4-BE49-F238E27FC236}">
                <a16:creationId xmlns:a16="http://schemas.microsoft.com/office/drawing/2014/main" id="{036013CA-909A-4225-B9CD-91C40E7D61A3}"/>
              </a:ext>
            </a:extLst>
          </p:cNvPr>
          <p:cNvSpPr txBox="1"/>
          <p:nvPr/>
        </p:nvSpPr>
        <p:spPr>
          <a:xfrm>
            <a:off x="619125" y="5335488"/>
            <a:ext cx="4391025" cy="274290"/>
          </a:xfrm>
          <a:prstGeom prst="rect">
            <a:avLst/>
          </a:prstGeom>
          <a:noFill/>
        </p:spPr>
        <p:txBody>
          <a:bodyPr wrap="square" rtlCol="0">
            <a:normAutofit/>
          </a:bodyPr>
          <a:lstStyle/>
          <a:p>
            <a:pPr marL="0" algn="l">
              <a:spcBef>
                <a:spcPts val="1200"/>
              </a:spcBef>
              <a:buNone/>
            </a:pPr>
            <a:r>
              <a:rPr sz="1800" b="1">
                <a:solidFill>
                  <a:srgbClr val="FFFFFF"/>
                </a:solidFill>
                <a:effectLst/>
                <a:latin typeface="Avenir Next LT Pro Regular"/>
              </a:rPr>
              <a:t>Роль в веб‑разработке</a:t>
            </a:r>
            <a:r>
              <a:rPr>
                <a:effectLst/>
              </a:rPr>
              <a:t> </a:t>
            </a:r>
            <a:endParaRPr lang="ru-RU"/>
          </a:p>
        </p:txBody>
      </p:sp>
      <p:sp>
        <p:nvSpPr>
          <p:cNvPr id="12" name="TextBox 11">
            <a:extLst>
              <a:ext uri="{FF2B5EF4-FFF2-40B4-BE49-F238E27FC236}">
                <a16:creationId xmlns:a16="http://schemas.microsoft.com/office/drawing/2014/main" id="{63120B40-3FE3-4F10-B5A4-B208016BA274}"/>
              </a:ext>
            </a:extLst>
          </p:cNvPr>
          <p:cNvSpPr txBox="1"/>
          <p:nvPr/>
        </p:nvSpPr>
        <p:spPr>
          <a:xfrm>
            <a:off x="619125" y="5705028"/>
            <a:ext cx="4391025" cy="426541"/>
          </a:xfrm>
          <a:prstGeom prst="rect">
            <a:avLst/>
          </a:prstGeom>
          <a:noFill/>
        </p:spPr>
        <p:txBody>
          <a:bodyPr wrap="square" rtlCol="0">
            <a:normAutofit/>
          </a:bodyPr>
          <a:lstStyle/>
          <a:p>
            <a:pPr marL="0" algn="l">
              <a:spcBef>
                <a:spcPts val="750"/>
              </a:spcBef>
              <a:buNone/>
            </a:pPr>
            <a:r>
              <a:rPr sz="1200">
                <a:solidFill>
                  <a:srgbClr val="FFFFFF"/>
                </a:solidFill>
                <a:effectLst/>
                <a:latin typeface="Avenir Next LT Pro Regular"/>
              </a:rPr>
              <a:t>Основа фронтенда: совместно с CSS и JavaScript формирует современный веб.</a:t>
            </a:r>
            <a:r>
              <a:rPr>
                <a:effectLst/>
              </a:rPr>
              <a:t> </a:t>
            </a:r>
            <a:endParaRPr lang="ru-RU"/>
          </a:p>
        </p:txBody>
      </p:sp>
    </p:spTree>
    <p:extLst>
      <p:ext uri="{BB962C8B-B14F-4D97-AF65-F5344CB8AC3E}">
        <p14:creationId xmlns:p14="http://schemas.microsoft.com/office/powerpoint/2010/main" val="1886421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a:extLst>
              <a:ext uri="{FF2B5EF4-FFF2-40B4-BE49-F238E27FC236}">
                <a16:creationId xmlns:a16="http://schemas.microsoft.com/office/drawing/2014/main" id="{12CCE7C4-53B9-4B60-B818-33DF06052A7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C2D1E25A-1A0C-43E7-A235-D6AB49F0D1BE}"/>
              </a:ext>
            </a:extLst>
          </p:cNvPr>
          <p:cNvSpPr txBox="1"/>
          <p:nvPr/>
        </p:nvSpPr>
        <p:spPr>
          <a:xfrm>
            <a:off x="619125" y="581025"/>
            <a:ext cx="10972800" cy="628650"/>
          </a:xfrm>
          <a:prstGeom prst="rect">
            <a:avLst/>
          </a:prstGeom>
          <a:noFill/>
        </p:spPr>
        <p:txBody>
          <a:bodyPr wrap="square" rtlCol="0">
            <a:normAutofit/>
          </a:bodyPr>
          <a:lstStyle/>
          <a:p>
            <a:pPr marL="0" algn="l">
              <a:buNone/>
            </a:pPr>
            <a:r>
              <a:rPr sz="4500">
                <a:solidFill>
                  <a:srgbClr val="6D7BF7"/>
                </a:solidFill>
                <a:effectLst/>
                <a:latin typeface="Avenir Next LT Pro" panose="020B0504020202020204" pitchFamily="34" charset="0"/>
              </a:rPr>
              <a:t>История языка HTML</a:t>
            </a:r>
            <a:r>
              <a:rPr>
                <a:effectLst/>
              </a:rPr>
              <a:t> </a:t>
            </a:r>
            <a:endParaRPr lang="ru-RU"/>
          </a:p>
        </p:txBody>
      </p:sp>
      <p:sp>
        <p:nvSpPr>
          <p:cNvPr id="6" name="TextBox 5">
            <a:extLst>
              <a:ext uri="{FF2B5EF4-FFF2-40B4-BE49-F238E27FC236}">
                <a16:creationId xmlns:a16="http://schemas.microsoft.com/office/drawing/2014/main" id="{473D5FFB-CFB4-4A1B-859D-5E626D51115A}"/>
              </a:ext>
            </a:extLst>
          </p:cNvPr>
          <p:cNvSpPr txBox="1"/>
          <p:nvPr/>
        </p:nvSpPr>
        <p:spPr>
          <a:xfrm>
            <a:off x="619125" y="3524250"/>
            <a:ext cx="2009775" cy="1009501"/>
          </a:xfrm>
          <a:prstGeom prst="rect">
            <a:avLst/>
          </a:prstGeom>
          <a:noFill/>
        </p:spPr>
        <p:txBody>
          <a:bodyPr wrap="square" rtlCol="0">
            <a:normAutofit/>
          </a:bodyPr>
          <a:lstStyle/>
          <a:p>
            <a:pPr marL="0" algn="l">
              <a:spcAft>
                <a:spcPts val="1800"/>
              </a:spcAft>
              <a:buNone/>
            </a:pPr>
            <a:r>
              <a:rPr sz="5400" b="1">
                <a:solidFill>
                  <a:srgbClr val="6D7BF7"/>
                </a:solidFill>
                <a:effectLst/>
                <a:latin typeface="Avenir Next LT Pro" panose="020B0504020202020204" pitchFamily="34" charset="0"/>
              </a:rPr>
              <a:t>01</a:t>
            </a:r>
            <a:r>
              <a:rPr>
                <a:effectLst/>
              </a:rPr>
              <a:t> </a:t>
            </a:r>
          </a:p>
          <a:p>
            <a:pPr marL="0" algn="l">
              <a:buNone/>
            </a:pPr>
            <a:r>
              <a:rPr sz="1200" b="1">
                <a:solidFill>
                  <a:srgbClr val="FFFFFF"/>
                </a:solidFill>
                <a:effectLst/>
                <a:latin typeface="Avenir Next LT Pro" panose="020B0504020202020204" pitchFamily="34" charset="0"/>
              </a:rPr>
              <a:t>1991 — HTML создан</a:t>
            </a:r>
            <a:r>
              <a:rPr>
                <a:effectLst/>
              </a:rPr>
              <a:t> </a:t>
            </a:r>
            <a:endParaRPr lang="ru-RU"/>
          </a:p>
        </p:txBody>
      </p:sp>
      <p:sp>
        <p:nvSpPr>
          <p:cNvPr id="7" name="TextBox 6">
            <a:extLst>
              <a:ext uri="{FF2B5EF4-FFF2-40B4-BE49-F238E27FC236}">
                <a16:creationId xmlns:a16="http://schemas.microsoft.com/office/drawing/2014/main" id="{DCA6BB87-19C1-43D1-A21D-E0054239FA4B}"/>
              </a:ext>
            </a:extLst>
          </p:cNvPr>
          <p:cNvSpPr txBox="1"/>
          <p:nvPr/>
        </p:nvSpPr>
        <p:spPr>
          <a:xfrm>
            <a:off x="2857500" y="3524250"/>
            <a:ext cx="2009775" cy="1009501"/>
          </a:xfrm>
          <a:prstGeom prst="rect">
            <a:avLst/>
          </a:prstGeom>
          <a:noFill/>
        </p:spPr>
        <p:txBody>
          <a:bodyPr wrap="square" rtlCol="0">
            <a:normAutofit/>
          </a:bodyPr>
          <a:lstStyle/>
          <a:p>
            <a:pPr marL="0" algn="l">
              <a:spcAft>
                <a:spcPts val="1800"/>
              </a:spcAft>
              <a:buNone/>
            </a:pPr>
            <a:r>
              <a:rPr sz="5400" b="1">
                <a:solidFill>
                  <a:srgbClr val="6D7BF7"/>
                </a:solidFill>
                <a:effectLst/>
                <a:latin typeface="Avenir Next LT Pro" panose="020B0504020202020204" pitchFamily="34" charset="0"/>
              </a:rPr>
              <a:t>02</a:t>
            </a:r>
            <a:r>
              <a:rPr>
                <a:effectLst/>
              </a:rPr>
              <a:t> </a:t>
            </a:r>
          </a:p>
          <a:p>
            <a:pPr marL="0" algn="l">
              <a:buNone/>
            </a:pPr>
            <a:r>
              <a:rPr sz="1200" b="1">
                <a:solidFill>
                  <a:srgbClr val="FFFFFF"/>
                </a:solidFill>
                <a:effectLst/>
                <a:latin typeface="Avenir Next LT Pro" panose="020B0504020202020204" pitchFamily="34" charset="0"/>
              </a:rPr>
              <a:t>HTML4</a:t>
            </a:r>
            <a:r>
              <a:rPr>
                <a:effectLst/>
              </a:rPr>
              <a:t> </a:t>
            </a:r>
            <a:endParaRPr lang="ru-RU"/>
          </a:p>
        </p:txBody>
      </p:sp>
      <p:sp>
        <p:nvSpPr>
          <p:cNvPr id="8" name="TextBox 7">
            <a:extLst>
              <a:ext uri="{FF2B5EF4-FFF2-40B4-BE49-F238E27FC236}">
                <a16:creationId xmlns:a16="http://schemas.microsoft.com/office/drawing/2014/main" id="{C30E0ACD-DA3E-4CE3-9FBB-B2BC38E01C4F}"/>
              </a:ext>
            </a:extLst>
          </p:cNvPr>
          <p:cNvSpPr txBox="1"/>
          <p:nvPr/>
        </p:nvSpPr>
        <p:spPr>
          <a:xfrm>
            <a:off x="5095875" y="3524250"/>
            <a:ext cx="2009775" cy="1009501"/>
          </a:xfrm>
          <a:prstGeom prst="rect">
            <a:avLst/>
          </a:prstGeom>
          <a:noFill/>
        </p:spPr>
        <p:txBody>
          <a:bodyPr wrap="square" rtlCol="0">
            <a:normAutofit/>
          </a:bodyPr>
          <a:lstStyle/>
          <a:p>
            <a:pPr marL="0" algn="l">
              <a:spcAft>
                <a:spcPts val="1800"/>
              </a:spcAft>
              <a:buNone/>
            </a:pPr>
            <a:r>
              <a:rPr sz="5400" b="1">
                <a:solidFill>
                  <a:srgbClr val="6D7BF7"/>
                </a:solidFill>
                <a:effectLst/>
                <a:latin typeface="Avenir Next LT Pro" panose="020B0504020202020204" pitchFamily="34" charset="0"/>
              </a:rPr>
              <a:t>03</a:t>
            </a:r>
            <a:r>
              <a:rPr>
                <a:effectLst/>
              </a:rPr>
              <a:t> </a:t>
            </a:r>
          </a:p>
          <a:p>
            <a:pPr marL="0" algn="l">
              <a:buNone/>
            </a:pPr>
            <a:r>
              <a:rPr sz="1200" b="1">
                <a:solidFill>
                  <a:srgbClr val="FFFFFF"/>
                </a:solidFill>
                <a:effectLst/>
                <a:latin typeface="Avenir Next LT Pro" panose="020B0504020202020204" pitchFamily="34" charset="0"/>
              </a:rPr>
              <a:t>XHTML</a:t>
            </a:r>
            <a:r>
              <a:rPr>
                <a:effectLst/>
              </a:rPr>
              <a:t> </a:t>
            </a:r>
            <a:endParaRPr lang="ru-RU"/>
          </a:p>
        </p:txBody>
      </p:sp>
      <p:sp>
        <p:nvSpPr>
          <p:cNvPr id="9" name="TextBox 8">
            <a:extLst>
              <a:ext uri="{FF2B5EF4-FFF2-40B4-BE49-F238E27FC236}">
                <a16:creationId xmlns:a16="http://schemas.microsoft.com/office/drawing/2014/main" id="{A71DC85E-986A-47F3-B928-D08C24BF6715}"/>
              </a:ext>
            </a:extLst>
          </p:cNvPr>
          <p:cNvSpPr txBox="1"/>
          <p:nvPr/>
        </p:nvSpPr>
        <p:spPr>
          <a:xfrm>
            <a:off x="7334250" y="3524250"/>
            <a:ext cx="2009775" cy="1009501"/>
          </a:xfrm>
          <a:prstGeom prst="rect">
            <a:avLst/>
          </a:prstGeom>
          <a:noFill/>
        </p:spPr>
        <p:txBody>
          <a:bodyPr wrap="square" rtlCol="0">
            <a:normAutofit/>
          </a:bodyPr>
          <a:lstStyle/>
          <a:p>
            <a:pPr marL="0" algn="l">
              <a:spcAft>
                <a:spcPts val="1800"/>
              </a:spcAft>
              <a:buNone/>
            </a:pPr>
            <a:r>
              <a:rPr sz="5400" b="1">
                <a:solidFill>
                  <a:srgbClr val="6D7BF7"/>
                </a:solidFill>
                <a:effectLst/>
                <a:latin typeface="Avenir Next LT Pro" panose="020B0504020202020204" pitchFamily="34" charset="0"/>
              </a:rPr>
              <a:t>04</a:t>
            </a:r>
            <a:r>
              <a:rPr>
                <a:effectLst/>
              </a:rPr>
              <a:t> </a:t>
            </a:r>
          </a:p>
          <a:p>
            <a:pPr marL="0" algn="l">
              <a:buNone/>
            </a:pPr>
            <a:r>
              <a:rPr sz="1200" b="1">
                <a:solidFill>
                  <a:srgbClr val="FFFFFF"/>
                </a:solidFill>
                <a:effectLst/>
                <a:latin typeface="Avenir Next LT Pro" panose="020B0504020202020204" pitchFamily="34" charset="0"/>
              </a:rPr>
              <a:t>HTML5</a:t>
            </a:r>
            <a:r>
              <a:rPr>
                <a:effectLst/>
              </a:rPr>
              <a:t> </a:t>
            </a:r>
            <a:endParaRPr lang="ru-RU"/>
          </a:p>
        </p:txBody>
      </p:sp>
      <p:sp>
        <p:nvSpPr>
          <p:cNvPr id="10" name="TextBox 9">
            <a:extLst>
              <a:ext uri="{FF2B5EF4-FFF2-40B4-BE49-F238E27FC236}">
                <a16:creationId xmlns:a16="http://schemas.microsoft.com/office/drawing/2014/main" id="{BCA57B5F-2A7F-44E3-B7D7-F0C4B084FE8C}"/>
              </a:ext>
            </a:extLst>
          </p:cNvPr>
          <p:cNvSpPr txBox="1"/>
          <p:nvPr/>
        </p:nvSpPr>
        <p:spPr>
          <a:xfrm>
            <a:off x="9572625" y="3524250"/>
            <a:ext cx="2009775" cy="1009501"/>
          </a:xfrm>
          <a:prstGeom prst="rect">
            <a:avLst/>
          </a:prstGeom>
          <a:noFill/>
        </p:spPr>
        <p:txBody>
          <a:bodyPr wrap="square" rtlCol="0">
            <a:normAutofit/>
          </a:bodyPr>
          <a:lstStyle/>
          <a:p>
            <a:pPr marL="0" algn="l">
              <a:spcAft>
                <a:spcPts val="1800"/>
              </a:spcAft>
              <a:buNone/>
            </a:pPr>
            <a:r>
              <a:rPr sz="5400" b="1">
                <a:solidFill>
                  <a:srgbClr val="6D7BF7"/>
                </a:solidFill>
                <a:effectLst/>
                <a:latin typeface="Avenir Next LT Pro" panose="020B0504020202020204" pitchFamily="34" charset="0"/>
              </a:rPr>
              <a:t>05</a:t>
            </a:r>
            <a:r>
              <a:rPr>
                <a:effectLst/>
              </a:rPr>
              <a:t> </a:t>
            </a:r>
          </a:p>
          <a:p>
            <a:pPr marL="0" algn="l">
              <a:buNone/>
            </a:pPr>
            <a:r>
              <a:rPr sz="1200" b="1">
                <a:solidFill>
                  <a:srgbClr val="FFFFFF"/>
                </a:solidFill>
                <a:effectLst/>
                <a:latin typeface="Avenir Next LT Pro" panose="020B0504020202020204" pitchFamily="34" charset="0"/>
              </a:rPr>
              <a:t>Сегодня</a:t>
            </a:r>
            <a:r>
              <a:rPr>
                <a:effectLst/>
              </a:rPr>
              <a:t> </a:t>
            </a:r>
            <a:endParaRPr lang="ru-RU"/>
          </a:p>
        </p:txBody>
      </p:sp>
    </p:spTree>
    <p:extLst>
      <p:ext uri="{BB962C8B-B14F-4D97-AF65-F5344CB8AC3E}">
        <p14:creationId xmlns:p14="http://schemas.microsoft.com/office/powerpoint/2010/main" val="3607844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a:extLst>
              <a:ext uri="{FF2B5EF4-FFF2-40B4-BE49-F238E27FC236}">
                <a16:creationId xmlns:a16="http://schemas.microsoft.com/office/drawing/2014/main" id="{BEAAC5A6-9D6D-4D37-B1A7-4A9836B28077}"/>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5" name="Рисунок 4" descr="A clean, modern digital workspace scene showing a computer screen with abstract representations of HTML code structure—highlighting layered blocks symbolizing doctype, html, head, and body tags. The environment should feature soft lighting and a minimalistic aesthetic, with subtle hints of web development tools and code elements. No visible or implied text, letters, or words should appear anywhere in the image. The composition should allow for centered title overlay and convey a sense of clarity, structure, and professionalism">
            <a:extLst>
              <a:ext uri="{FF2B5EF4-FFF2-40B4-BE49-F238E27FC236}">
                <a16:creationId xmlns:a16="http://schemas.microsoft.com/office/drawing/2014/main" id="{565804C4-53FD-4E2F-9247-0F2DD2EDF4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0"/>
            <a:ext cx="12192000" cy="6858000"/>
          </a:xfrm>
          <a:prstGeom prst="rect">
            <a:avLst/>
          </a:prstGeom>
        </p:spPr>
      </p:pic>
      <p:pic>
        <p:nvPicPr>
          <p:cNvPr id="6" name="Рисунок 5">
            <a:extLst>
              <a:ext uri="{FF2B5EF4-FFF2-40B4-BE49-F238E27FC236}">
                <a16:creationId xmlns:a16="http://schemas.microsoft.com/office/drawing/2014/main" id="{306CADBD-08F3-4597-B88E-97C751E6E39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94D4210C-8C47-437C-B12F-9D480B9D8CD4}"/>
              </a:ext>
            </a:extLst>
          </p:cNvPr>
          <p:cNvSpPr txBox="1"/>
          <p:nvPr/>
        </p:nvSpPr>
        <p:spPr>
          <a:xfrm>
            <a:off x="828675" y="5334000"/>
            <a:ext cx="10534650" cy="695325"/>
          </a:xfrm>
          <a:prstGeom prst="rect">
            <a:avLst/>
          </a:prstGeom>
          <a:noFill/>
        </p:spPr>
        <p:txBody>
          <a:bodyPr wrap="square" rtlCol="0">
            <a:normAutofit/>
          </a:bodyPr>
          <a:lstStyle/>
          <a:p>
            <a:pPr marL="0" marR="0" algn="ctr" fontAlgn="b">
              <a:buNone/>
            </a:pPr>
            <a:r>
              <a:rPr sz="4500" b="1">
                <a:solidFill>
                  <a:srgbClr val="6D7BF7"/>
                </a:solidFill>
                <a:effectLst/>
                <a:latin typeface="Avenir Next LT Pro" panose="020B0504020202020204" pitchFamily="34" charset="0"/>
              </a:rPr>
              <a:t>СТРУКТУРА HTML-ДОКУМЕНТА</a:t>
            </a:r>
            <a:r>
              <a:rPr>
                <a:effectLst/>
              </a:rPr>
              <a:t> </a:t>
            </a:r>
            <a:endParaRPr lang="ru-RU"/>
          </a:p>
        </p:txBody>
      </p:sp>
    </p:spTree>
    <p:extLst>
      <p:ext uri="{BB962C8B-B14F-4D97-AF65-F5344CB8AC3E}">
        <p14:creationId xmlns:p14="http://schemas.microsoft.com/office/powerpoint/2010/main" val="3926128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a:extLst>
              <a:ext uri="{FF2B5EF4-FFF2-40B4-BE49-F238E27FC236}">
                <a16:creationId xmlns:a16="http://schemas.microsoft.com/office/drawing/2014/main" id="{9B00FC76-82FE-45AC-B9F3-EFC656753BE7}"/>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24C84201-0DB2-4FA4-A06F-BA9A80BEE6B9}"/>
              </a:ext>
            </a:extLst>
          </p:cNvPr>
          <p:cNvSpPr txBox="1"/>
          <p:nvPr/>
        </p:nvSpPr>
        <p:spPr>
          <a:xfrm>
            <a:off x="619125" y="1038225"/>
            <a:ext cx="10972800" cy="628650"/>
          </a:xfrm>
          <a:prstGeom prst="rect">
            <a:avLst/>
          </a:prstGeom>
          <a:noFill/>
        </p:spPr>
        <p:txBody>
          <a:bodyPr wrap="square" rtlCol="0">
            <a:normAutofit/>
          </a:bodyPr>
          <a:lstStyle/>
          <a:p>
            <a:pPr marL="0" algn="l">
              <a:buNone/>
            </a:pPr>
            <a:r>
              <a:rPr sz="4500" b="1">
                <a:solidFill>
                  <a:srgbClr val="6D7BF7"/>
                </a:solidFill>
                <a:effectLst/>
                <a:latin typeface="Avenir Next LT Pro Bold" panose="020B0804020202020204" pitchFamily="34" charset="0"/>
              </a:rPr>
              <a:t>Части HTML-Документа</a:t>
            </a:r>
            <a:r>
              <a:rPr>
                <a:effectLst/>
              </a:rPr>
              <a:t> </a:t>
            </a:r>
            <a:endParaRPr lang="ru-RU"/>
          </a:p>
        </p:txBody>
      </p:sp>
      <p:sp>
        <p:nvSpPr>
          <p:cNvPr id="6" name="TextBox 5">
            <a:extLst>
              <a:ext uri="{FF2B5EF4-FFF2-40B4-BE49-F238E27FC236}">
                <a16:creationId xmlns:a16="http://schemas.microsoft.com/office/drawing/2014/main" id="{4C53BA44-9757-4E54-B319-AE120FB40B19}"/>
              </a:ext>
            </a:extLst>
          </p:cNvPr>
          <p:cNvSpPr txBox="1"/>
          <p:nvPr/>
        </p:nvSpPr>
        <p:spPr>
          <a:xfrm>
            <a:off x="1866900" y="2441525"/>
            <a:ext cx="3810000" cy="845790"/>
          </a:xfrm>
          <a:prstGeom prst="rect">
            <a:avLst/>
          </a:prstGeom>
          <a:noFill/>
        </p:spPr>
        <p:txBody>
          <a:bodyPr wrap="square" rtlCol="0">
            <a:normAutofit/>
          </a:bodyPr>
          <a:lstStyle/>
          <a:p>
            <a:pPr marL="0" algn="l">
              <a:buNone/>
            </a:pPr>
            <a:r>
              <a:rPr sz="1800" b="1">
                <a:solidFill>
                  <a:srgbClr val="FFFFFF"/>
                </a:solidFill>
                <a:effectLst/>
                <a:latin typeface="Avenir Next LT Pro Bold" panose="020B0804020202020204" pitchFamily="34" charset="0"/>
              </a:rPr>
              <a:t>Doctype</a:t>
            </a:r>
            <a:r>
              <a:rPr>
                <a:effectLst/>
              </a:rPr>
              <a:t> </a:t>
            </a:r>
          </a:p>
          <a:p>
            <a:pPr marL="0" algn="l">
              <a:spcBef>
                <a:spcPts val="900"/>
              </a:spcBef>
              <a:buNone/>
            </a:pPr>
            <a:r>
              <a:rPr sz="1200">
                <a:solidFill>
                  <a:srgbClr val="FFFFFF"/>
                </a:solidFill>
                <a:effectLst/>
                <a:latin typeface="Avenir Next LT Pro Regular"/>
              </a:rPr>
              <a:t>Объявляет версию HTML и помогает браузеру правильно интерпретировать страницу.</a:t>
            </a:r>
            <a:r>
              <a:rPr>
                <a:effectLst/>
              </a:rPr>
              <a:t> </a:t>
            </a:r>
            <a:endParaRPr lang="ru-RU"/>
          </a:p>
        </p:txBody>
      </p:sp>
      <p:sp>
        <p:nvSpPr>
          <p:cNvPr id="7" name="TextBox 6">
            <a:extLst>
              <a:ext uri="{FF2B5EF4-FFF2-40B4-BE49-F238E27FC236}">
                <a16:creationId xmlns:a16="http://schemas.microsoft.com/office/drawing/2014/main" id="{CE266EB8-BD68-4FB1-90B5-9E583D5FD401}"/>
              </a:ext>
            </a:extLst>
          </p:cNvPr>
          <p:cNvSpPr txBox="1"/>
          <p:nvPr/>
        </p:nvSpPr>
        <p:spPr>
          <a:xfrm>
            <a:off x="7458075" y="2441525"/>
            <a:ext cx="3810000" cy="845790"/>
          </a:xfrm>
          <a:prstGeom prst="rect">
            <a:avLst/>
          </a:prstGeom>
          <a:noFill/>
        </p:spPr>
        <p:txBody>
          <a:bodyPr wrap="square" rtlCol="0">
            <a:normAutofit/>
          </a:bodyPr>
          <a:lstStyle/>
          <a:p>
            <a:pPr marL="0" algn="l">
              <a:buNone/>
            </a:pPr>
            <a:r>
              <a:rPr sz="1800" b="1">
                <a:solidFill>
                  <a:srgbClr val="FFFFFF"/>
                </a:solidFill>
                <a:effectLst/>
                <a:latin typeface="Avenir Next LT Pro Bold" panose="020B0804020202020204" pitchFamily="34" charset="0"/>
              </a:rPr>
              <a:t>&lt;html&gt;</a:t>
            </a:r>
            <a:r>
              <a:rPr>
                <a:effectLst/>
              </a:rPr>
              <a:t> </a:t>
            </a:r>
          </a:p>
          <a:p>
            <a:pPr marL="0" algn="l">
              <a:spcBef>
                <a:spcPts val="900"/>
              </a:spcBef>
              <a:buNone/>
            </a:pPr>
            <a:r>
              <a:rPr sz="1200">
                <a:solidFill>
                  <a:srgbClr val="FFFFFF"/>
                </a:solidFill>
                <a:effectLst/>
                <a:latin typeface="Avenir Next LT Pro Regular"/>
              </a:rPr>
              <a:t>Главный контейнер, объединяющий все части документа.</a:t>
            </a:r>
            <a:r>
              <a:rPr>
                <a:effectLst/>
              </a:rPr>
              <a:t> </a:t>
            </a:r>
            <a:endParaRPr lang="ru-RU"/>
          </a:p>
        </p:txBody>
      </p:sp>
      <p:sp>
        <p:nvSpPr>
          <p:cNvPr id="8" name="TextBox 7">
            <a:extLst>
              <a:ext uri="{FF2B5EF4-FFF2-40B4-BE49-F238E27FC236}">
                <a16:creationId xmlns:a16="http://schemas.microsoft.com/office/drawing/2014/main" id="{8C3A33DF-6791-4E5E-8216-AE328473D6CF}"/>
              </a:ext>
            </a:extLst>
          </p:cNvPr>
          <p:cNvSpPr txBox="1"/>
          <p:nvPr/>
        </p:nvSpPr>
        <p:spPr>
          <a:xfrm>
            <a:off x="1866900" y="4835425"/>
            <a:ext cx="3810000" cy="845790"/>
          </a:xfrm>
          <a:prstGeom prst="rect">
            <a:avLst/>
          </a:prstGeom>
          <a:noFill/>
        </p:spPr>
        <p:txBody>
          <a:bodyPr wrap="square" rtlCol="0">
            <a:normAutofit/>
          </a:bodyPr>
          <a:lstStyle/>
          <a:p>
            <a:pPr marL="0" algn="l">
              <a:buNone/>
            </a:pPr>
            <a:r>
              <a:rPr sz="1800" b="1">
                <a:solidFill>
                  <a:srgbClr val="FFFFFF"/>
                </a:solidFill>
                <a:effectLst/>
                <a:latin typeface="Avenir Next LT Pro Bold" panose="020B0804020202020204" pitchFamily="34" charset="0"/>
              </a:rPr>
              <a:t>&lt;head&gt;</a:t>
            </a:r>
            <a:r>
              <a:rPr>
                <a:effectLst/>
              </a:rPr>
              <a:t> </a:t>
            </a:r>
          </a:p>
          <a:p>
            <a:pPr marL="0" algn="l">
              <a:spcBef>
                <a:spcPts val="900"/>
              </a:spcBef>
              <a:buNone/>
            </a:pPr>
            <a:r>
              <a:rPr sz="1200">
                <a:solidFill>
                  <a:srgbClr val="FFFFFF"/>
                </a:solidFill>
                <a:effectLst/>
                <a:latin typeface="Avenir Next LT Pro Regular"/>
              </a:rPr>
              <a:t>Содержит метаинформацию, стили, скрипты и другие технические данные.</a:t>
            </a:r>
            <a:r>
              <a:rPr>
                <a:effectLst/>
              </a:rPr>
              <a:t> </a:t>
            </a:r>
            <a:endParaRPr lang="ru-RU"/>
          </a:p>
        </p:txBody>
      </p:sp>
      <p:sp>
        <p:nvSpPr>
          <p:cNvPr id="9" name="TextBox 8">
            <a:extLst>
              <a:ext uri="{FF2B5EF4-FFF2-40B4-BE49-F238E27FC236}">
                <a16:creationId xmlns:a16="http://schemas.microsoft.com/office/drawing/2014/main" id="{F5E0BA07-C12D-41BD-BC2E-F457403FB548}"/>
              </a:ext>
            </a:extLst>
          </p:cNvPr>
          <p:cNvSpPr txBox="1"/>
          <p:nvPr/>
        </p:nvSpPr>
        <p:spPr>
          <a:xfrm>
            <a:off x="7458075" y="4835425"/>
            <a:ext cx="3810000" cy="845790"/>
          </a:xfrm>
          <a:prstGeom prst="rect">
            <a:avLst/>
          </a:prstGeom>
          <a:noFill/>
        </p:spPr>
        <p:txBody>
          <a:bodyPr wrap="square" rtlCol="0">
            <a:normAutofit/>
          </a:bodyPr>
          <a:lstStyle/>
          <a:p>
            <a:pPr marL="0" algn="l">
              <a:buNone/>
            </a:pPr>
            <a:r>
              <a:rPr sz="1800" b="1">
                <a:solidFill>
                  <a:srgbClr val="FFFFFF"/>
                </a:solidFill>
                <a:effectLst/>
                <a:latin typeface="Avenir Next LT Pro Bold" panose="020B0804020202020204" pitchFamily="34" charset="0"/>
              </a:rPr>
              <a:t>&lt;body&gt;</a:t>
            </a:r>
            <a:r>
              <a:rPr>
                <a:effectLst/>
              </a:rPr>
              <a:t> </a:t>
            </a:r>
          </a:p>
          <a:p>
            <a:pPr marL="0" algn="l">
              <a:spcBef>
                <a:spcPts val="900"/>
              </a:spcBef>
              <a:buNone/>
            </a:pPr>
            <a:r>
              <a:rPr sz="1200">
                <a:solidFill>
                  <a:srgbClr val="FFFFFF"/>
                </a:solidFill>
                <a:effectLst/>
                <a:latin typeface="Avenir Next LT Pro Regular"/>
              </a:rPr>
              <a:t>Включает видимый контент страницы, отображаемый пользователю.</a:t>
            </a:r>
            <a:r>
              <a:rPr>
                <a:effectLst/>
              </a:rPr>
              <a:t> </a:t>
            </a:r>
            <a:endParaRPr lang="ru-RU"/>
          </a:p>
        </p:txBody>
      </p:sp>
    </p:spTree>
    <p:extLst>
      <p:ext uri="{BB962C8B-B14F-4D97-AF65-F5344CB8AC3E}">
        <p14:creationId xmlns:p14="http://schemas.microsoft.com/office/powerpoint/2010/main" val="29020849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a:extLst>
              <a:ext uri="{FF2B5EF4-FFF2-40B4-BE49-F238E27FC236}">
                <a16:creationId xmlns:a16="http://schemas.microsoft.com/office/drawing/2014/main" id="{E02C3732-B760-4A58-A322-463C7792FA0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5" name="Рисунок 4">
            <a:extLst>
              <a:ext uri="{FF2B5EF4-FFF2-40B4-BE49-F238E27FC236}">
                <a16:creationId xmlns:a16="http://schemas.microsoft.com/office/drawing/2014/main" id="{98C09E33-6868-4415-B99D-3A48E795F22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1050" y="2355800"/>
            <a:ext cx="857250" cy="857250"/>
          </a:xfrm>
          <a:prstGeom prst="rect">
            <a:avLst/>
          </a:prstGeom>
        </p:spPr>
      </p:pic>
      <p:pic>
        <p:nvPicPr>
          <p:cNvPr id="6" name="Рисунок 5" descr="A vector illustration icon of a hierarchical tree structure, representing nested HTML tags, with clear levels and connections, designed with a transparent background">
            <a:extLst>
              <a:ext uri="{FF2B5EF4-FFF2-40B4-BE49-F238E27FC236}">
                <a16:creationId xmlns:a16="http://schemas.microsoft.com/office/drawing/2014/main" id="{C707AE22-777B-4D6F-B4C1-8A0E15FC1B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5825" y="2460575"/>
            <a:ext cx="647700" cy="647700"/>
          </a:xfrm>
          <a:prstGeom prst="rect">
            <a:avLst/>
          </a:prstGeom>
        </p:spPr>
      </p:pic>
      <p:pic>
        <p:nvPicPr>
          <p:cNvPr id="7" name="Рисунок 6">
            <a:extLst>
              <a:ext uri="{FF2B5EF4-FFF2-40B4-BE49-F238E27FC236}">
                <a16:creationId xmlns:a16="http://schemas.microsoft.com/office/drawing/2014/main" id="{88B9EFBF-4826-41E1-B365-0595288A59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72225" y="2355800"/>
            <a:ext cx="857250" cy="857250"/>
          </a:xfrm>
          <a:prstGeom prst="rect">
            <a:avLst/>
          </a:prstGeom>
        </p:spPr>
      </p:pic>
      <p:pic>
        <p:nvPicPr>
          <p:cNvPr id="8" name="Рисунок 7" descr="A vector illustration icon of a parent-child relationship, showing a larger box containing smaller boxes, symbolizing HTML nesting, with a transparent background">
            <a:extLst>
              <a:ext uri="{FF2B5EF4-FFF2-40B4-BE49-F238E27FC236}">
                <a16:creationId xmlns:a16="http://schemas.microsoft.com/office/drawing/2014/main" id="{E43C2772-9C78-45F6-A282-ABE69315EE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77000" y="2460575"/>
            <a:ext cx="647700" cy="647700"/>
          </a:xfrm>
          <a:prstGeom prst="rect">
            <a:avLst/>
          </a:prstGeom>
        </p:spPr>
      </p:pic>
      <p:pic>
        <p:nvPicPr>
          <p:cNvPr id="9" name="Рисунок 8">
            <a:extLst>
              <a:ext uri="{FF2B5EF4-FFF2-40B4-BE49-F238E27FC236}">
                <a16:creationId xmlns:a16="http://schemas.microsoft.com/office/drawing/2014/main" id="{F614C4C1-A280-4257-93EA-3C3C7B609C00}"/>
              </a:ext>
            </a:extLst>
          </p:cNvPr>
          <p:cNvPicPr>
            <a:picLocks noChangeAspect="1"/>
          </p:cNvPicPr>
          <p:nvPr/>
        </p:nvPicPr>
        <p:blipFill>
          <a:blip r:embed="rId5">
            <a:extLst>
              <a:ext uri="{96DAC541-7B7A-43D3-8B79-37D633B846F1}">
                <asvg:svgBlip xmlns:asvg="http://schemas.microsoft.com/office/drawing/2016/SVG/main" r:embed="rId11"/>
              </a:ext>
            </a:extLst>
          </a:blip>
          <a:stretch>
            <a:fillRect/>
          </a:stretch>
        </p:blipFill>
        <p:spPr>
          <a:xfrm>
            <a:off x="781050" y="4749700"/>
            <a:ext cx="857250" cy="857250"/>
          </a:xfrm>
          <a:prstGeom prst="rect">
            <a:avLst/>
          </a:prstGeom>
        </p:spPr>
      </p:pic>
      <p:pic>
        <p:nvPicPr>
          <p:cNvPr id="10" name="Рисунок 9" descr="A vector illustration icon of a parent-child relationship, showing a larger box containing smaller boxes, symbolizing HTML nesting, with a transparent background">
            <a:extLst>
              <a:ext uri="{FF2B5EF4-FFF2-40B4-BE49-F238E27FC236}">
                <a16:creationId xmlns:a16="http://schemas.microsoft.com/office/drawing/2014/main" id="{5EA30021-F11A-4EAF-AB43-9D9C31F8192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85825" y="4854475"/>
            <a:ext cx="647700" cy="647700"/>
          </a:xfrm>
          <a:prstGeom prst="rect">
            <a:avLst/>
          </a:prstGeom>
        </p:spPr>
      </p:pic>
      <p:pic>
        <p:nvPicPr>
          <p:cNvPr id="11" name="Рисунок 10">
            <a:extLst>
              <a:ext uri="{FF2B5EF4-FFF2-40B4-BE49-F238E27FC236}">
                <a16:creationId xmlns:a16="http://schemas.microsoft.com/office/drawing/2014/main" id="{FE7DAB12-25F7-41C6-A6F1-05CEC640EC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72225" y="4749700"/>
            <a:ext cx="857250" cy="857250"/>
          </a:xfrm>
          <a:prstGeom prst="rect">
            <a:avLst/>
          </a:prstGeom>
        </p:spPr>
      </p:pic>
      <p:pic>
        <p:nvPicPr>
          <p:cNvPr id="12" name="Рисунок 11" descr="A vector illustration icon of interconnected blocks at the same level, representing sibling elements in HTML, with a transparent background">
            <a:extLst>
              <a:ext uri="{FF2B5EF4-FFF2-40B4-BE49-F238E27FC236}">
                <a16:creationId xmlns:a16="http://schemas.microsoft.com/office/drawing/2014/main" id="{772424FA-6D65-4466-A8E2-FD6D881770D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477000" y="4854475"/>
            <a:ext cx="647700" cy="647700"/>
          </a:xfrm>
          <a:prstGeom prst="rect">
            <a:avLst/>
          </a:prstGeom>
        </p:spPr>
      </p:pic>
      <p:sp>
        <p:nvSpPr>
          <p:cNvPr id="13" name="TextBox 12">
            <a:extLst>
              <a:ext uri="{FF2B5EF4-FFF2-40B4-BE49-F238E27FC236}">
                <a16:creationId xmlns:a16="http://schemas.microsoft.com/office/drawing/2014/main" id="{E7A2C304-9EB3-407D-A92E-B2C5C87D6131}"/>
              </a:ext>
            </a:extLst>
          </p:cNvPr>
          <p:cNvSpPr txBox="1"/>
          <p:nvPr/>
        </p:nvSpPr>
        <p:spPr>
          <a:xfrm>
            <a:off x="619125" y="1038225"/>
            <a:ext cx="10972800" cy="628650"/>
          </a:xfrm>
          <a:prstGeom prst="rect">
            <a:avLst/>
          </a:prstGeom>
          <a:noFill/>
        </p:spPr>
        <p:txBody>
          <a:bodyPr wrap="square" rtlCol="0">
            <a:normAutofit/>
          </a:bodyPr>
          <a:lstStyle/>
          <a:p>
            <a:pPr marL="0" algn="l">
              <a:buNone/>
            </a:pPr>
            <a:r>
              <a:rPr sz="4500" b="1">
                <a:solidFill>
                  <a:srgbClr val="6D7BF7"/>
                </a:solidFill>
                <a:effectLst/>
                <a:latin typeface="Avenir Next LT Pro Bold" panose="020B0804020202020204" pitchFamily="34" charset="0"/>
              </a:rPr>
              <a:t>ПОРЯДОК ИЕРАРХИИ ТЕГОВ</a:t>
            </a:r>
            <a:r>
              <a:rPr>
                <a:effectLst/>
              </a:rPr>
              <a:t> </a:t>
            </a:r>
            <a:endParaRPr lang="ru-RU"/>
          </a:p>
        </p:txBody>
      </p:sp>
      <p:sp>
        <p:nvSpPr>
          <p:cNvPr id="14" name="TextBox 13">
            <a:extLst>
              <a:ext uri="{FF2B5EF4-FFF2-40B4-BE49-F238E27FC236}">
                <a16:creationId xmlns:a16="http://schemas.microsoft.com/office/drawing/2014/main" id="{4486DF3C-10E3-4506-8238-A373E27E92B1}"/>
              </a:ext>
            </a:extLst>
          </p:cNvPr>
          <p:cNvSpPr txBox="1"/>
          <p:nvPr/>
        </p:nvSpPr>
        <p:spPr>
          <a:xfrm>
            <a:off x="1866900" y="2441525"/>
            <a:ext cx="3810000" cy="845790"/>
          </a:xfrm>
          <a:prstGeom prst="rect">
            <a:avLst/>
          </a:prstGeom>
          <a:noFill/>
        </p:spPr>
        <p:txBody>
          <a:bodyPr wrap="square" rtlCol="0">
            <a:normAutofit/>
          </a:bodyPr>
          <a:lstStyle/>
          <a:p>
            <a:pPr marL="0" algn="l">
              <a:buNone/>
            </a:pPr>
            <a:r>
              <a:rPr sz="1800" b="1">
                <a:solidFill>
                  <a:srgbClr val="FFFFFF"/>
                </a:solidFill>
                <a:effectLst/>
                <a:latin typeface="Avenir Next LT Pro Bold" panose="020B0804020202020204" pitchFamily="34" charset="0"/>
              </a:rPr>
              <a:t>Root Element</a:t>
            </a:r>
            <a:r>
              <a:rPr>
                <a:effectLst/>
              </a:rPr>
              <a:t> </a:t>
            </a:r>
          </a:p>
          <a:p>
            <a:pPr marL="0" algn="l">
              <a:spcBef>
                <a:spcPts val="900"/>
              </a:spcBef>
              <a:buNone/>
            </a:pPr>
            <a:r>
              <a:rPr sz="1200">
                <a:solidFill>
                  <a:srgbClr val="FFFFFF"/>
                </a:solidFill>
                <a:effectLst/>
                <a:latin typeface="Avenir Next LT Pro Regular"/>
              </a:rPr>
              <a:t>The highest level tag, such as &lt;html&gt;, which contains all other elements.</a:t>
            </a:r>
            <a:r>
              <a:rPr>
                <a:effectLst/>
              </a:rPr>
              <a:t> </a:t>
            </a:r>
            <a:endParaRPr lang="ru-RU"/>
          </a:p>
        </p:txBody>
      </p:sp>
      <p:sp>
        <p:nvSpPr>
          <p:cNvPr id="15" name="TextBox 14">
            <a:extLst>
              <a:ext uri="{FF2B5EF4-FFF2-40B4-BE49-F238E27FC236}">
                <a16:creationId xmlns:a16="http://schemas.microsoft.com/office/drawing/2014/main" id="{96B934B5-FC95-45A5-AC39-ACD5DA9B9727}"/>
              </a:ext>
            </a:extLst>
          </p:cNvPr>
          <p:cNvSpPr txBox="1"/>
          <p:nvPr/>
        </p:nvSpPr>
        <p:spPr>
          <a:xfrm>
            <a:off x="7458075" y="2441525"/>
            <a:ext cx="3810000" cy="845790"/>
          </a:xfrm>
          <a:prstGeom prst="rect">
            <a:avLst/>
          </a:prstGeom>
          <a:noFill/>
        </p:spPr>
        <p:txBody>
          <a:bodyPr wrap="square" rtlCol="0">
            <a:normAutofit/>
          </a:bodyPr>
          <a:lstStyle/>
          <a:p>
            <a:pPr marL="0" algn="l">
              <a:buNone/>
            </a:pPr>
            <a:r>
              <a:rPr sz="1800" b="1">
                <a:solidFill>
                  <a:srgbClr val="FFFFFF"/>
                </a:solidFill>
                <a:effectLst/>
                <a:latin typeface="Avenir Next LT Pro Bold" panose="020B0804020202020204" pitchFamily="34" charset="0"/>
              </a:rPr>
              <a:t>Parent Element</a:t>
            </a:r>
            <a:r>
              <a:rPr>
                <a:effectLst/>
              </a:rPr>
              <a:t> </a:t>
            </a:r>
          </a:p>
          <a:p>
            <a:pPr marL="0" algn="l">
              <a:spcBef>
                <a:spcPts val="900"/>
              </a:spcBef>
              <a:buNone/>
            </a:pPr>
            <a:r>
              <a:rPr sz="1200">
                <a:solidFill>
                  <a:srgbClr val="FFFFFF"/>
                </a:solidFill>
                <a:effectLst/>
                <a:latin typeface="Avenir Next LT Pro Regular"/>
              </a:rPr>
              <a:t>Tags like &lt;body&gt; or &lt;div&gt; that enclose child elements and define major sections.</a:t>
            </a:r>
            <a:r>
              <a:rPr>
                <a:effectLst/>
              </a:rPr>
              <a:t> </a:t>
            </a:r>
            <a:endParaRPr lang="ru-RU"/>
          </a:p>
        </p:txBody>
      </p:sp>
      <p:sp>
        <p:nvSpPr>
          <p:cNvPr id="16" name="TextBox 15">
            <a:extLst>
              <a:ext uri="{FF2B5EF4-FFF2-40B4-BE49-F238E27FC236}">
                <a16:creationId xmlns:a16="http://schemas.microsoft.com/office/drawing/2014/main" id="{F155BDBE-451A-40E5-9357-097E6EC94692}"/>
              </a:ext>
            </a:extLst>
          </p:cNvPr>
          <p:cNvSpPr txBox="1"/>
          <p:nvPr/>
        </p:nvSpPr>
        <p:spPr>
          <a:xfrm>
            <a:off x="1866900" y="4835425"/>
            <a:ext cx="3810000" cy="845790"/>
          </a:xfrm>
          <a:prstGeom prst="rect">
            <a:avLst/>
          </a:prstGeom>
          <a:noFill/>
        </p:spPr>
        <p:txBody>
          <a:bodyPr wrap="square" rtlCol="0">
            <a:normAutofit/>
          </a:bodyPr>
          <a:lstStyle/>
          <a:p>
            <a:pPr marL="0" algn="l">
              <a:buNone/>
            </a:pPr>
            <a:r>
              <a:rPr sz="1800" b="1">
                <a:solidFill>
                  <a:srgbClr val="FFFFFF"/>
                </a:solidFill>
                <a:effectLst/>
                <a:latin typeface="Avenir Next LT Pro Bold" panose="020B0804020202020204" pitchFamily="34" charset="0"/>
              </a:rPr>
              <a:t>Child Element</a:t>
            </a:r>
            <a:r>
              <a:rPr>
                <a:effectLst/>
              </a:rPr>
              <a:t> </a:t>
            </a:r>
          </a:p>
          <a:p>
            <a:pPr marL="0" algn="l">
              <a:spcBef>
                <a:spcPts val="900"/>
              </a:spcBef>
              <a:buNone/>
            </a:pPr>
            <a:r>
              <a:rPr sz="1200">
                <a:solidFill>
                  <a:srgbClr val="FFFFFF"/>
                </a:solidFill>
                <a:effectLst/>
                <a:latin typeface="Avenir Next LT Pro Regular"/>
              </a:rPr>
              <a:t>Nested tags such as &lt;p&gt;, &lt;ul&gt;, or &lt;section&gt; that reside within parent tags.</a:t>
            </a:r>
            <a:r>
              <a:rPr>
                <a:effectLst/>
              </a:rPr>
              <a:t> </a:t>
            </a:r>
            <a:endParaRPr lang="ru-RU"/>
          </a:p>
        </p:txBody>
      </p:sp>
      <p:sp>
        <p:nvSpPr>
          <p:cNvPr id="17" name="TextBox 16">
            <a:extLst>
              <a:ext uri="{FF2B5EF4-FFF2-40B4-BE49-F238E27FC236}">
                <a16:creationId xmlns:a16="http://schemas.microsoft.com/office/drawing/2014/main" id="{4FB3B412-4FA6-4D55-AF8E-32CCB1C1D1F0}"/>
              </a:ext>
            </a:extLst>
          </p:cNvPr>
          <p:cNvSpPr txBox="1"/>
          <p:nvPr/>
        </p:nvSpPr>
        <p:spPr>
          <a:xfrm>
            <a:off x="7458075" y="4835425"/>
            <a:ext cx="3810000" cy="845790"/>
          </a:xfrm>
          <a:prstGeom prst="rect">
            <a:avLst/>
          </a:prstGeom>
          <a:noFill/>
        </p:spPr>
        <p:txBody>
          <a:bodyPr wrap="square" rtlCol="0">
            <a:normAutofit/>
          </a:bodyPr>
          <a:lstStyle/>
          <a:p>
            <a:pPr marL="0" algn="l">
              <a:buNone/>
            </a:pPr>
            <a:r>
              <a:rPr sz="1800" b="1">
                <a:solidFill>
                  <a:srgbClr val="FFFFFF"/>
                </a:solidFill>
                <a:effectLst/>
                <a:latin typeface="Avenir Next LT Pro Bold" panose="020B0804020202020204" pitchFamily="34" charset="0"/>
              </a:rPr>
              <a:t>Sibling Element</a:t>
            </a:r>
            <a:r>
              <a:rPr>
                <a:effectLst/>
              </a:rPr>
              <a:t> </a:t>
            </a:r>
          </a:p>
          <a:p>
            <a:pPr marL="0" algn="l">
              <a:spcBef>
                <a:spcPts val="900"/>
              </a:spcBef>
              <a:buNone/>
            </a:pPr>
            <a:r>
              <a:rPr sz="1200">
                <a:solidFill>
                  <a:srgbClr val="FFFFFF"/>
                </a:solidFill>
                <a:effectLst/>
                <a:latin typeface="Avenir Next LT Pro Regular"/>
              </a:rPr>
              <a:t>Elements at the same hierarchy level, sharing the same parent tag and affecting layout and structure.</a:t>
            </a:r>
            <a:r>
              <a:rPr>
                <a:effectLst/>
              </a:rPr>
              <a:t> </a:t>
            </a:r>
            <a:endParaRPr lang="ru-RU"/>
          </a:p>
        </p:txBody>
      </p:sp>
    </p:spTree>
    <p:extLst>
      <p:ext uri="{BB962C8B-B14F-4D97-AF65-F5344CB8AC3E}">
        <p14:creationId xmlns:p14="http://schemas.microsoft.com/office/powerpoint/2010/main" val="1241872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a:extLst>
              <a:ext uri="{FF2B5EF4-FFF2-40B4-BE49-F238E27FC236}">
                <a16:creationId xmlns:a16="http://schemas.microsoft.com/office/drawing/2014/main" id="{BEA9E7C0-689D-48D8-A2E6-57F4C655391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5605D8A2-5657-40AD-91E2-7DD70FCC7952}"/>
              </a:ext>
            </a:extLst>
          </p:cNvPr>
          <p:cNvSpPr txBox="1"/>
          <p:nvPr/>
        </p:nvSpPr>
        <p:spPr>
          <a:xfrm>
            <a:off x="619125" y="619125"/>
            <a:ext cx="3026419" cy="1200150"/>
          </a:xfrm>
          <a:prstGeom prst="rect">
            <a:avLst/>
          </a:prstGeom>
          <a:noFill/>
        </p:spPr>
        <p:txBody>
          <a:bodyPr wrap="square" rtlCol="0">
            <a:normAutofit/>
          </a:bodyPr>
          <a:lstStyle/>
          <a:p>
            <a:pPr marL="0" marR="0" algn="l">
              <a:buNone/>
            </a:pPr>
            <a:r>
              <a:rPr sz="4500" b="1">
                <a:solidFill>
                  <a:srgbClr val="6D7BF7"/>
                </a:solidFill>
                <a:effectLst/>
                <a:latin typeface="Avenir Next LT Pro Bold" panose="020B0804020202020204" pitchFamily="34" charset="0"/>
              </a:rPr>
              <a:t>КОММЕНТАРИИ В HTML</a:t>
            </a:r>
            <a:r>
              <a:rPr>
                <a:effectLst/>
              </a:rPr>
              <a:t> </a:t>
            </a:r>
            <a:endParaRPr lang="ru-RU"/>
          </a:p>
        </p:txBody>
      </p:sp>
      <p:sp>
        <p:nvSpPr>
          <p:cNvPr id="6" name="TextBox 5">
            <a:extLst>
              <a:ext uri="{FF2B5EF4-FFF2-40B4-BE49-F238E27FC236}">
                <a16:creationId xmlns:a16="http://schemas.microsoft.com/office/drawing/2014/main" id="{1AFD66E7-1B05-45ED-9C49-C83F7747840C}"/>
              </a:ext>
            </a:extLst>
          </p:cNvPr>
          <p:cNvSpPr txBox="1"/>
          <p:nvPr/>
        </p:nvSpPr>
        <p:spPr>
          <a:xfrm>
            <a:off x="619125" y="1895475"/>
            <a:ext cx="3026419" cy="822721"/>
          </a:xfrm>
          <a:prstGeom prst="rect">
            <a:avLst/>
          </a:prstGeom>
          <a:noFill/>
        </p:spPr>
        <p:txBody>
          <a:bodyPr wrap="square" rtlCol="0">
            <a:normAutofit/>
          </a:bodyPr>
          <a:lstStyle/>
          <a:p>
            <a:pPr marL="0" marR="0" algn="l">
              <a:buNone/>
            </a:pPr>
            <a:r>
              <a:rPr sz="2700" b="1">
                <a:solidFill>
                  <a:srgbClr val="FFFFFF"/>
                </a:solidFill>
                <a:effectLst/>
                <a:latin typeface="Avenir Next LT Pro Bold" panose="020B0804020202020204" pitchFamily="34" charset="0"/>
              </a:rPr>
              <a:t>Роль и применение</a:t>
            </a:r>
            <a:r>
              <a:rPr>
                <a:effectLst/>
              </a:rPr>
              <a:t> </a:t>
            </a:r>
            <a:endParaRPr lang="ru-RU"/>
          </a:p>
        </p:txBody>
      </p:sp>
      <p:sp>
        <p:nvSpPr>
          <p:cNvPr id="7" name="TextBox 6">
            <a:extLst>
              <a:ext uri="{FF2B5EF4-FFF2-40B4-BE49-F238E27FC236}">
                <a16:creationId xmlns:a16="http://schemas.microsoft.com/office/drawing/2014/main" id="{45ACBF57-E99F-411F-B196-288B12350724}"/>
              </a:ext>
            </a:extLst>
          </p:cNvPr>
          <p:cNvSpPr txBox="1"/>
          <p:nvPr/>
        </p:nvSpPr>
        <p:spPr>
          <a:xfrm>
            <a:off x="4407544" y="619125"/>
            <a:ext cx="7165181" cy="2891432"/>
          </a:xfrm>
          <a:prstGeom prst="rect">
            <a:avLst/>
          </a:prstGeom>
          <a:noFill/>
        </p:spPr>
        <p:txBody>
          <a:bodyPr wrap="square" rtlCol="0">
            <a:normAutofit/>
          </a:bodyPr>
          <a:lstStyle/>
          <a:p>
            <a:pPr marL="0" marR="0" algn="l">
              <a:buNone/>
            </a:pPr>
            <a:r>
              <a:rPr sz="1800" b="1">
                <a:solidFill>
                  <a:srgbClr val="FFFFFF"/>
                </a:solidFill>
                <a:effectLst/>
                <a:latin typeface="Avenir Next LT Pro Bold" panose="020B0804020202020204" pitchFamily="34" charset="0"/>
              </a:rPr>
              <a:t>Что это такое</a:t>
            </a:r>
            <a:r>
              <a:rPr>
                <a:effectLst/>
              </a:rPr>
              <a:t> </a:t>
            </a:r>
          </a:p>
          <a:p>
            <a:pPr marL="0" marR="0" algn="l">
              <a:spcBef>
                <a:spcPts val="450"/>
              </a:spcBef>
              <a:buNone/>
            </a:pPr>
            <a:r>
              <a:rPr sz="1200" b="0">
                <a:solidFill>
                  <a:srgbClr val="FFFFFF"/>
                </a:solidFill>
                <a:effectLst/>
                <a:latin typeface="Avenir Next LT Pro Regular"/>
              </a:rPr>
              <a:t>Комментарии скрыты от пользователя и не влияют на отображение. Они помогают фиксировать решения, пояснять структуру и временно отключать части разметки без удаления кода.</a:t>
            </a:r>
            <a:r>
              <a:rPr>
                <a:effectLst/>
              </a:rPr>
              <a:t> </a:t>
            </a:r>
          </a:p>
          <a:p>
            <a:pPr marL="0" marR="0" algn="l">
              <a:spcBef>
                <a:spcPts val="1800"/>
              </a:spcBef>
              <a:buNone/>
            </a:pPr>
            <a:r>
              <a:rPr sz="1800" b="1">
                <a:solidFill>
                  <a:srgbClr val="FFFFFF"/>
                </a:solidFill>
                <a:effectLst/>
                <a:latin typeface="Avenir Next LT Pro Bold" panose="020B0804020202020204" pitchFamily="34" charset="0"/>
              </a:rPr>
              <a:t>Зачем используются</a:t>
            </a:r>
            <a:r>
              <a:rPr>
                <a:effectLst/>
              </a:rPr>
              <a:t> </a:t>
            </a:r>
          </a:p>
          <a:p>
            <a:pPr marL="0" marR="0" algn="l">
              <a:spcBef>
                <a:spcPts val="450"/>
              </a:spcBef>
              <a:buNone/>
            </a:pPr>
            <a:r>
              <a:rPr sz="1200" b="0">
                <a:solidFill>
                  <a:srgbClr val="FFFFFF"/>
                </a:solidFill>
                <a:effectLst/>
                <a:latin typeface="Avenir Next LT Pro Regular"/>
              </a:rPr>
              <a:t>Упрощают сопровождение, ускоряют онбординг в команде, документируют нестандартные решения и отмечают TODO/фикс‑маркеры для последующих задач.</a:t>
            </a:r>
            <a:r>
              <a:rPr>
                <a:effectLst/>
              </a:rPr>
              <a:t> </a:t>
            </a:r>
          </a:p>
          <a:p>
            <a:pPr marL="0" marR="0" algn="l">
              <a:spcBef>
                <a:spcPts val="1800"/>
              </a:spcBef>
              <a:buNone/>
            </a:pPr>
            <a:r>
              <a:rPr sz="1800" b="1">
                <a:solidFill>
                  <a:srgbClr val="FFFFFF"/>
                </a:solidFill>
                <a:effectLst/>
                <a:latin typeface="Avenir Next LT Pro Bold" panose="020B0804020202020204" pitchFamily="34" charset="0"/>
              </a:rPr>
              <a:t>Лучшие практики</a:t>
            </a:r>
            <a:r>
              <a:rPr>
                <a:effectLst/>
              </a:rPr>
              <a:t> </a:t>
            </a:r>
          </a:p>
          <a:p>
            <a:pPr marL="0" marR="0" algn="l">
              <a:spcBef>
                <a:spcPts val="450"/>
              </a:spcBef>
              <a:buNone/>
            </a:pPr>
            <a:r>
              <a:rPr sz="1200" b="0">
                <a:solidFill>
                  <a:srgbClr val="FFFFFF"/>
                </a:solidFill>
                <a:effectLst/>
                <a:latin typeface="Avenir Next LT Pro Regular"/>
              </a:rPr>
              <a:t>Пишите кратко и по делу, избегайте раскрытия секретов, обновляйте вместе с кодом и удаляйте устаревшие комментарии, чтобы не вводить в заблуждение.</a:t>
            </a:r>
            <a:r>
              <a:rPr>
                <a:effectLst/>
              </a:rPr>
              <a:t> </a:t>
            </a:r>
            <a:endParaRPr lang="ru-RU"/>
          </a:p>
        </p:txBody>
      </p:sp>
    </p:spTree>
    <p:extLst>
      <p:ext uri="{BB962C8B-B14F-4D97-AF65-F5344CB8AC3E}">
        <p14:creationId xmlns:p14="http://schemas.microsoft.com/office/powerpoint/2010/main" val="1951186724"/>
      </p:ext>
    </p:extLst>
  </p:cSld>
  <p:clrMapOvr>
    <a:masterClrMapping/>
  </p:clrMapOvr>
</p:sld>
</file>

<file path=ppt/theme/theme1.xml><?xml version="1.0" encoding="utf-8"?>
<a:theme xmlns:a="http://schemas.openxmlformats.org/drawingml/2006/main" name="DuneVTI">
  <a:themeElements>
    <a:clrScheme name="Dune Palette">
      <a:dk1>
        <a:srgbClr val="131313"/>
      </a:dk1>
      <a:lt1>
        <a:sysClr val="window" lastClr="FFFFFF"/>
      </a:lt1>
      <a:dk2>
        <a:srgbClr val="203430"/>
      </a:dk2>
      <a:lt2>
        <a:srgbClr val="F0EDE6"/>
      </a:lt2>
      <a:accent1>
        <a:srgbClr val="A57361"/>
      </a:accent1>
      <a:accent2>
        <a:srgbClr val="CD9979"/>
      </a:accent2>
      <a:accent3>
        <a:srgbClr val="4E6C67"/>
      </a:accent3>
      <a:accent4>
        <a:srgbClr val="BA958C"/>
      </a:accent4>
      <a:accent5>
        <a:srgbClr val="A08C60"/>
      </a:accent5>
      <a:accent6>
        <a:srgbClr val="956969"/>
      </a:accent6>
      <a:hlink>
        <a:srgbClr val="B0685E"/>
      </a:hlink>
      <a:folHlink>
        <a:srgbClr val="5E827E"/>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une_win32_DN_v2" id="{97A7A9A4-5677-45E2-BAC9-3A76DA18A86D}" vid="{E1353FFA-7ECE-4894-957E-EAB589AB129E}"/>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Стандартная">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341</TotalTime>
  <Words>1556</Words>
  <Application>Microsoft Office PowerPoint</Application>
  <PresentationFormat>Широкоэкранный</PresentationFormat>
  <Paragraphs>145</Paragraphs>
  <Slides>20</Slides>
  <Notes>20</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20</vt:i4>
      </vt:variant>
    </vt:vector>
  </HeadingPairs>
  <TitlesOfParts>
    <vt:vector size="27" baseType="lpstr">
      <vt:lpstr>Aptos</vt:lpstr>
      <vt:lpstr>Arial</vt:lpstr>
      <vt:lpstr>Avenir Next LT Pro</vt:lpstr>
      <vt:lpstr>Avenir Next LT Pro Bold</vt:lpstr>
      <vt:lpstr>Avenir Next LT Pro Regular</vt:lpstr>
      <vt:lpstr>Neue Haas Grotesk Text Pro</vt:lpstr>
      <vt:lpstr>DuneVTI</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Мусоев Мухаммадчон Насимчонович</dc:creator>
  <cp:lastModifiedBy>Мусоев Мухаммадчон Насимчонович</cp:lastModifiedBy>
  <cp:revision>1</cp:revision>
  <dcterms:created xsi:type="dcterms:W3CDTF">2026-02-14T03:46:48Z</dcterms:created>
  <dcterms:modified xsi:type="dcterms:W3CDTF">2026-02-14T09:27:54Z</dcterms:modified>
</cp:coreProperties>
</file>